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56" r:id="rId5"/>
    <p:sldId id="273" r:id="rId6"/>
    <p:sldId id="274" r:id="rId7"/>
    <p:sldId id="262" r:id="rId8"/>
    <p:sldId id="270" r:id="rId9"/>
    <p:sldId id="271" r:id="rId10"/>
    <p:sldId id="2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userDrawn="1">
          <p15:clr>
            <a:srgbClr val="A4A3A4"/>
          </p15:clr>
        </p15:guide>
        <p15:guide id="2" pos="5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D367FF-CE5C-72D8-3E34-1464108C7BEC}" v="89" dt="2023-07-31T09:49:35.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1975"/>
  </p:normalViewPr>
  <p:slideViewPr>
    <p:cSldViewPr snapToGrid="0">
      <p:cViewPr varScale="1">
        <p:scale>
          <a:sx n="102" d="100"/>
          <a:sy n="102" d="100"/>
        </p:scale>
        <p:origin x="1512" y="192"/>
      </p:cViewPr>
      <p:guideLst>
        <p:guide orient="horz" pos="958"/>
        <p:guide pos="5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al  Fudge" userId="S::racheal.fudge@wearetmc.com::ee8e475b-e8c4-4971-b8cb-9740a11b09d1" providerId="AD" clId="Web-{EBD367FF-CE5C-72D8-3E34-1464108C7BEC}"/>
    <pc:docChg chg="addSld delSld modSld sldOrd">
      <pc:chgData name="Racheal  Fudge" userId="S::racheal.fudge@wearetmc.com::ee8e475b-e8c4-4971-b8cb-9740a11b09d1" providerId="AD" clId="Web-{EBD367FF-CE5C-72D8-3E34-1464108C7BEC}" dt="2023-07-31T09:54:24.877" v="453"/>
      <pc:docMkLst>
        <pc:docMk/>
      </pc:docMkLst>
      <pc:sldChg chg="modNotes">
        <pc:chgData name="Racheal  Fudge" userId="S::racheal.fudge@wearetmc.com::ee8e475b-e8c4-4971-b8cb-9740a11b09d1" providerId="AD" clId="Web-{EBD367FF-CE5C-72D8-3E34-1464108C7BEC}" dt="2023-07-31T09:53:59.672" v="435"/>
        <pc:sldMkLst>
          <pc:docMk/>
          <pc:sldMk cId="2559215601" sldId="273"/>
        </pc:sldMkLst>
      </pc:sldChg>
      <pc:sldChg chg="new del ord">
        <pc:chgData name="Racheal  Fudge" userId="S::racheal.fudge@wearetmc.com::ee8e475b-e8c4-4971-b8cb-9740a11b09d1" providerId="AD" clId="Web-{EBD367FF-CE5C-72D8-3E34-1464108C7BEC}" dt="2023-07-31T09:46:14.611" v="2"/>
        <pc:sldMkLst>
          <pc:docMk/>
          <pc:sldMk cId="1603479786" sldId="274"/>
        </pc:sldMkLst>
      </pc:sldChg>
      <pc:sldChg chg="modSp new ord modNotes">
        <pc:chgData name="Racheal  Fudge" userId="S::racheal.fudge@wearetmc.com::ee8e475b-e8c4-4971-b8cb-9740a11b09d1" providerId="AD" clId="Web-{EBD367FF-CE5C-72D8-3E34-1464108C7BEC}" dt="2023-07-31T09:54:24.877" v="453"/>
        <pc:sldMkLst>
          <pc:docMk/>
          <pc:sldMk cId="2449029168" sldId="274"/>
        </pc:sldMkLst>
        <pc:spChg chg="mod">
          <ac:chgData name="Racheal  Fudge" userId="S::racheal.fudge@wearetmc.com::ee8e475b-e8c4-4971-b8cb-9740a11b09d1" providerId="AD" clId="Web-{EBD367FF-CE5C-72D8-3E34-1464108C7BEC}" dt="2023-07-31T09:47:17.193" v="32" actId="20577"/>
          <ac:spMkLst>
            <pc:docMk/>
            <pc:sldMk cId="2449029168" sldId="274"/>
            <ac:spMk id="2" creationId="{C320BEBC-974C-7617-9EA4-B332417B794D}"/>
          </ac:spMkLst>
        </pc:spChg>
        <pc:spChg chg="mod">
          <ac:chgData name="Racheal  Fudge" userId="S::racheal.fudge@wearetmc.com::ee8e475b-e8c4-4971-b8cb-9740a11b09d1" providerId="AD" clId="Web-{EBD367FF-CE5C-72D8-3E34-1464108C7BEC}" dt="2023-07-31T09:49:31.545" v="140" actId="20577"/>
          <ac:spMkLst>
            <pc:docMk/>
            <pc:sldMk cId="2449029168" sldId="274"/>
            <ac:spMk id="3" creationId="{3C349210-BC63-C9A5-E16F-AD36FE81D577}"/>
          </ac:spMkLst>
        </pc:spChg>
        <pc:spChg chg="mod">
          <ac:chgData name="Racheal  Fudge" userId="S::racheal.fudge@wearetmc.com::ee8e475b-e8c4-4971-b8cb-9740a11b09d1" providerId="AD" clId="Web-{EBD367FF-CE5C-72D8-3E34-1464108C7BEC}" dt="2023-07-31T09:49:35.827" v="143" actId="20577"/>
          <ac:spMkLst>
            <pc:docMk/>
            <pc:sldMk cId="2449029168" sldId="274"/>
            <ac:spMk id="4" creationId="{F3CC8FE6-D16B-AFD3-A2FB-ADA05C94EA01}"/>
          </ac:spMkLst>
        </pc:spChg>
      </pc:sldChg>
    </pc:docChg>
  </pc:docChgLst>
  <pc:docChgLst>
    <pc:chgData name="Racheal  Fudge" userId="S::racheal.fudge@wearetmc.com::ee8e475b-e8c4-4971-b8cb-9740a11b09d1" providerId="AD" clId="Web-{1F7500CE-A5BE-C805-335F-5AF9B6F429CD}"/>
    <pc:docChg chg="modSld">
      <pc:chgData name="Racheal  Fudge" userId="S::racheal.fudge@wearetmc.com::ee8e475b-e8c4-4971-b8cb-9740a11b09d1" providerId="AD" clId="Web-{1F7500CE-A5BE-C805-335F-5AF9B6F429CD}" dt="2023-07-31T10:12:25.476" v="30"/>
      <pc:docMkLst>
        <pc:docMk/>
      </pc:docMkLst>
      <pc:sldChg chg="modNotes">
        <pc:chgData name="Racheal  Fudge" userId="S::racheal.fudge@wearetmc.com::ee8e475b-e8c4-4971-b8cb-9740a11b09d1" providerId="AD" clId="Web-{1F7500CE-A5BE-C805-335F-5AF9B6F429CD}" dt="2023-07-31T10:11:59.100" v="18"/>
        <pc:sldMkLst>
          <pc:docMk/>
          <pc:sldMk cId="950669430" sldId="262"/>
        </pc:sldMkLst>
      </pc:sldChg>
      <pc:sldChg chg="modNotes">
        <pc:chgData name="Racheal  Fudge" userId="S::racheal.fudge@wearetmc.com::ee8e475b-e8c4-4971-b8cb-9740a11b09d1" providerId="AD" clId="Web-{1F7500CE-A5BE-C805-335F-5AF9B6F429CD}" dt="2023-07-31T10:12:16.648" v="25"/>
        <pc:sldMkLst>
          <pc:docMk/>
          <pc:sldMk cId="3980208810" sldId="270"/>
        </pc:sldMkLst>
      </pc:sldChg>
      <pc:sldChg chg="modNotes">
        <pc:chgData name="Racheal  Fudge" userId="S::racheal.fudge@wearetmc.com::ee8e475b-e8c4-4971-b8cb-9740a11b09d1" providerId="AD" clId="Web-{1F7500CE-A5BE-C805-335F-5AF9B6F429CD}" dt="2023-07-31T10:12:25.476" v="30"/>
        <pc:sldMkLst>
          <pc:docMk/>
          <pc:sldMk cId="3234180637" sldId="272"/>
        </pc:sldMkLst>
      </pc:sldChg>
      <pc:sldChg chg="modNotes">
        <pc:chgData name="Racheal  Fudge" userId="S::racheal.fudge@wearetmc.com::ee8e475b-e8c4-4971-b8cb-9740a11b09d1" providerId="AD" clId="Web-{1F7500CE-A5BE-C805-335F-5AF9B6F429CD}" dt="2023-07-31T10:11:41.803" v="7"/>
        <pc:sldMkLst>
          <pc:docMk/>
          <pc:sldMk cId="2559215601"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B65C8-486B-7146-A683-A8DECF9C41B5}" type="datetimeFigureOut">
              <a:rPr lang="en-GB" smtClean="0"/>
              <a:t>31/07/2023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83E29-A197-5645-B931-2901893180F9}" type="slidenum">
              <a:rPr lang="en-GB" smtClean="0"/>
              <a:t>‹#›</a:t>
            </a:fld>
            <a:endParaRPr lang="en-GB"/>
          </a:p>
        </p:txBody>
      </p:sp>
    </p:spTree>
    <p:extLst>
      <p:ext uri="{BB962C8B-B14F-4D97-AF65-F5344CB8AC3E}">
        <p14:creationId xmlns:p14="http://schemas.microsoft.com/office/powerpoint/2010/main" val="69519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participating in this lesson you will be able to:</a:t>
            </a:r>
          </a:p>
          <a:p>
            <a:endParaRPr lang="en-US" dirty="0"/>
          </a:p>
          <a:p>
            <a:pPr marL="171450" indent="-171450">
              <a:buFont typeface="Arial" panose="020B0604020202020204" pitchFamily="34" charset="0"/>
              <a:buChar char="•"/>
            </a:pPr>
            <a:r>
              <a:rPr lang="en-US" b="1" dirty="0"/>
              <a:t>RECALL</a:t>
            </a:r>
            <a:r>
              <a:rPr lang="en-US" dirty="0"/>
              <a:t> what climate change and air pollution are.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UNDERSTAND </a:t>
            </a:r>
            <a:r>
              <a:rPr lang="en-US" dirty="0"/>
              <a:t>how to use data to come to an informed decision.</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CREATE</a:t>
            </a:r>
            <a:r>
              <a:rPr lang="en-US" dirty="0"/>
              <a:t> a news article detailing the link between climate change and air pollution.</a:t>
            </a: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1</a:t>
            </a:fld>
            <a:endParaRPr lang="en-GB"/>
          </a:p>
        </p:txBody>
      </p:sp>
    </p:spTree>
    <p:extLst>
      <p:ext uri="{BB962C8B-B14F-4D97-AF65-F5344CB8AC3E}">
        <p14:creationId xmlns:p14="http://schemas.microsoft.com/office/powerpoint/2010/main" val="23391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a:cs typeface="Calibri"/>
              </a:rPr>
              <a:t>Starter Task: 10 mins</a:t>
            </a:r>
            <a:endParaRPr lang="en-GB" b="1" dirty="0">
              <a:cs typeface="Calibri"/>
            </a:endParaRPr>
          </a:p>
          <a:p>
            <a:pPr>
              <a:spcBef>
                <a:spcPts val="1000"/>
              </a:spcBef>
            </a:pPr>
            <a:endParaRPr lang="en-GB" dirty="0">
              <a:cs typeface="Calibri"/>
            </a:endParaRPr>
          </a:p>
          <a:p>
            <a:pPr>
              <a:spcBef>
                <a:spcPts val="1000"/>
              </a:spcBef>
            </a:pPr>
            <a:r>
              <a:rPr lang="en-GB" dirty="0">
                <a:cs typeface="Calibri"/>
              </a:rPr>
              <a:t>Ask students to think about how air pollution contributes to the greenhouse effect.  Ask them to list three ways in which air pollution contributes to this.</a:t>
            </a:r>
            <a:endParaRPr lang="en-GB" dirty="0"/>
          </a:p>
          <a:p>
            <a:pPr>
              <a:spcBef>
                <a:spcPts val="1000"/>
              </a:spcBef>
            </a:pPr>
            <a:endParaRPr lang="en-GB" dirty="0">
              <a:cs typeface="Calibri"/>
            </a:endParaRPr>
          </a:p>
          <a:p>
            <a:pPr>
              <a:spcBef>
                <a:spcPts val="1000"/>
              </a:spcBef>
            </a:pPr>
            <a:r>
              <a:rPr lang="en-GB" dirty="0">
                <a:cs typeface="Calibri"/>
              </a:rPr>
              <a:t>Take feedback and draw out key points about ways in which air pollution not only causes health problems but also contributes to climate change.</a:t>
            </a:r>
          </a:p>
          <a:p>
            <a:pPr>
              <a:spcBef>
                <a:spcPts val="1000"/>
              </a:spcBef>
            </a:pPr>
            <a:endParaRPr lang="en-GB" dirty="0">
              <a:cs typeface="Calibri"/>
            </a:endParaRPr>
          </a:p>
          <a:p>
            <a:pPr>
              <a:spcBef>
                <a:spcPts val="1000"/>
              </a:spcBef>
            </a:pPr>
            <a:r>
              <a:rPr lang="en-GB" b="1" dirty="0">
                <a:cs typeface="Calibri"/>
              </a:rPr>
              <a:t>See next slide for possible answers.</a:t>
            </a:r>
          </a:p>
        </p:txBody>
      </p:sp>
      <p:sp>
        <p:nvSpPr>
          <p:cNvPr id="4" name="Slide Number Placeholder 3"/>
          <p:cNvSpPr>
            <a:spLocks noGrp="1"/>
          </p:cNvSpPr>
          <p:nvPr>
            <p:ph type="sldNum" sz="quarter" idx="5"/>
          </p:nvPr>
        </p:nvSpPr>
        <p:spPr/>
        <p:txBody>
          <a:bodyPr/>
          <a:lstStyle/>
          <a:p>
            <a:fld id="{60983E29-A197-5645-B931-2901893180F9}" type="slidenum">
              <a:rPr lang="en-GB" smtClean="0"/>
              <a:t>2</a:t>
            </a:fld>
            <a:endParaRPr lang="en-GB"/>
          </a:p>
        </p:txBody>
      </p:sp>
    </p:spTree>
    <p:extLst>
      <p:ext uri="{BB962C8B-B14F-4D97-AF65-F5344CB8AC3E}">
        <p14:creationId xmlns:p14="http://schemas.microsoft.com/office/powerpoint/2010/main" val="233903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cs typeface="Calibri" panose="020F0502020204030204"/>
              </a:rPr>
              <a:t>Answers could include:</a:t>
            </a:r>
          </a:p>
          <a:p>
            <a:pPr marL="285750" indent="-285750">
              <a:spcBef>
                <a:spcPts val="1000"/>
              </a:spcBef>
              <a:buFont typeface="Arial"/>
              <a:buChar char="•"/>
            </a:pPr>
            <a:endParaRPr lang="en-GB" dirty="0">
              <a:cs typeface="Calibri" panose="020F0502020204030204"/>
            </a:endParaRPr>
          </a:p>
          <a:p>
            <a:pPr marL="285750" indent="-285750">
              <a:spcBef>
                <a:spcPts val="1000"/>
              </a:spcBef>
              <a:buFont typeface="Arial"/>
              <a:buChar char="•"/>
            </a:pPr>
            <a:r>
              <a:rPr lang="en-GB" b="1" dirty="0"/>
              <a:t>Transport:</a:t>
            </a:r>
            <a:r>
              <a:rPr lang="en-GB" dirty="0"/>
              <a:t> cars, buses, lorries, ships and planes (unless electric and charged with renewable energy)</a:t>
            </a:r>
            <a:endParaRPr lang="en-GB" dirty="0">
              <a:cs typeface="Calibri" panose="020F0502020204030204"/>
            </a:endParaRPr>
          </a:p>
          <a:p>
            <a:pPr marL="285750" indent="-285750">
              <a:spcBef>
                <a:spcPts val="1000"/>
              </a:spcBef>
              <a:buFont typeface="Arial"/>
              <a:buChar char="•"/>
            </a:pPr>
            <a:endParaRPr lang="en-GB" b="1" dirty="0"/>
          </a:p>
          <a:p>
            <a:pPr marL="285750" indent="-285750">
              <a:spcBef>
                <a:spcPts val="1000"/>
              </a:spcBef>
              <a:buFont typeface="Arial"/>
              <a:buChar char="•"/>
            </a:pPr>
            <a:r>
              <a:rPr lang="en-GB" b="1" dirty="0"/>
              <a:t>Generating energy:</a:t>
            </a:r>
            <a:r>
              <a:rPr lang="en-GB" dirty="0"/>
              <a:t> a lot of power generation for electricity and the vast majority of home heating is still done by burning fossil fuels, such as gas.</a:t>
            </a:r>
            <a:endParaRPr lang="en-GB"/>
          </a:p>
          <a:p>
            <a:pPr marL="285750" indent="-285750">
              <a:spcBef>
                <a:spcPts val="1000"/>
              </a:spcBef>
              <a:buFont typeface="Arial"/>
              <a:buChar char="•"/>
            </a:pPr>
            <a:endParaRPr lang="en-GB" dirty="0"/>
          </a:p>
          <a:p>
            <a:pPr marL="285750" indent="-285750">
              <a:spcBef>
                <a:spcPts val="1000"/>
              </a:spcBef>
              <a:buFont typeface="Arial"/>
              <a:buChar char="•"/>
            </a:pPr>
            <a:r>
              <a:rPr lang="en-GB" b="1" dirty="0"/>
              <a:t>Food production: </a:t>
            </a:r>
            <a:r>
              <a:rPr lang="en-GB" dirty="0"/>
              <a:t>livestock reared for meat and diary products emit methane, and agricultural soils emit gases likes nitrous oxide, which is made from nitrogen in the soil through the use of fertilisers.</a:t>
            </a:r>
            <a:endParaRPr lang="en-GB" dirty="0">
              <a:cs typeface="Calibri" panose="020F0502020204030204"/>
            </a:endParaRPr>
          </a:p>
          <a:p>
            <a:pPr marL="285750" indent="-285750">
              <a:spcBef>
                <a:spcPts val="1000"/>
              </a:spcBef>
              <a:buFont typeface="Arial"/>
              <a:buChar char="•"/>
            </a:pPr>
            <a:endParaRPr lang="en-GB" b="1" dirty="0">
              <a:cs typeface="Calibri"/>
            </a:endParaRPr>
          </a:p>
          <a:p>
            <a:pPr marL="285750" indent="-285750">
              <a:spcBef>
                <a:spcPts val="1000"/>
              </a:spcBef>
              <a:buFont typeface="Arial"/>
              <a:buChar char="•"/>
            </a:pPr>
            <a:r>
              <a:rPr lang="en-GB" b="1" dirty="0">
                <a:cs typeface="Calibri"/>
              </a:rPr>
              <a:t>Deforestation: </a:t>
            </a:r>
            <a:r>
              <a:rPr lang="en-GB" dirty="0">
                <a:cs typeface="Calibri"/>
              </a:rPr>
              <a:t>because trees store carbon as they grow, cutting down or burning down trees releases carbon into the atmosphere.</a:t>
            </a:r>
            <a:endParaRPr lang="en-GB"/>
          </a:p>
          <a:p>
            <a:pPr marL="285750" indent="-285750">
              <a:spcBef>
                <a:spcPts val="1000"/>
              </a:spcBef>
              <a:buFont typeface="Arial"/>
              <a:buChar char="•"/>
            </a:pPr>
            <a:endParaRPr lang="en-GB" b="1" dirty="0">
              <a:cs typeface="Calibri"/>
            </a:endParaRPr>
          </a:p>
          <a:p>
            <a:pPr marL="285750" indent="-285750">
              <a:spcBef>
                <a:spcPts val="1000"/>
              </a:spcBef>
              <a:buFont typeface="Arial"/>
              <a:buChar char="•"/>
            </a:pPr>
            <a:r>
              <a:rPr lang="en-GB" b="1" dirty="0">
                <a:cs typeface="Calibri"/>
              </a:rPr>
              <a:t>Plastic and waste: </a:t>
            </a:r>
            <a:r>
              <a:rPr lang="en-GB" dirty="0">
                <a:cs typeface="Calibri"/>
              </a:rPr>
              <a:t>plastics are made from fossil fuels, releasing emissions through their production.</a:t>
            </a:r>
            <a:endParaRPr lang="en-GB"/>
          </a:p>
          <a:p>
            <a:pPr marL="285750" indent="-285750">
              <a:spcBef>
                <a:spcPts val="1000"/>
              </a:spcBef>
              <a:buFont typeface="Arial"/>
              <a:buChar char="•"/>
            </a:pPr>
            <a:endParaRPr lang="en-GB" b="1" dirty="0">
              <a:cs typeface="Calibri"/>
            </a:endParaRPr>
          </a:p>
          <a:p>
            <a:pPr marL="285750" indent="-285750">
              <a:spcBef>
                <a:spcPts val="1000"/>
              </a:spcBef>
              <a:buFont typeface="Arial"/>
              <a:buChar char="•"/>
            </a:pPr>
            <a:r>
              <a:rPr lang="en-GB" b="1" dirty="0">
                <a:cs typeface="Calibri"/>
              </a:rPr>
              <a:t>Powering industry: </a:t>
            </a:r>
            <a:r>
              <a:rPr lang="en-GB" dirty="0">
                <a:cs typeface="Calibri"/>
              </a:rPr>
              <a:t>industrial emissions come from producing things like cement, iron, steel, electronics, plastics and clothing.  All countries are now largely dependent on fossil fuels to build and sustain their economies.</a:t>
            </a:r>
            <a:endParaRPr lang="en-GB"/>
          </a:p>
        </p:txBody>
      </p:sp>
      <p:sp>
        <p:nvSpPr>
          <p:cNvPr id="4" name="Slide Number Placeholder 3"/>
          <p:cNvSpPr>
            <a:spLocks noGrp="1"/>
          </p:cNvSpPr>
          <p:nvPr>
            <p:ph type="sldNum" sz="quarter" idx="5"/>
          </p:nvPr>
        </p:nvSpPr>
        <p:spPr/>
        <p:txBody>
          <a:bodyPr/>
          <a:lstStyle/>
          <a:p>
            <a:fld id="{60983E29-A197-5645-B931-2901893180F9}" type="slidenum">
              <a:rPr lang="en-GB" smtClean="0"/>
              <a:t>3</a:t>
            </a:fld>
            <a:endParaRPr lang="en-GB"/>
          </a:p>
        </p:txBody>
      </p:sp>
    </p:spTree>
    <p:extLst>
      <p:ext uri="{BB962C8B-B14F-4D97-AF65-F5344CB8AC3E}">
        <p14:creationId xmlns:p14="http://schemas.microsoft.com/office/powerpoint/2010/main" val="299659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212121"/>
                </a:solidFill>
                <a:latin typeface="Poppins"/>
                <a:cs typeface="Poppins"/>
              </a:rPr>
              <a:t>Main Task 1: 20 mins</a:t>
            </a:r>
            <a:endParaRPr lang="en-GB" sz="1800" dirty="0">
              <a:solidFill>
                <a:srgbClr val="212121"/>
              </a:solidFill>
              <a:latin typeface="Poppins"/>
              <a:cs typeface="Poppins"/>
            </a:endParaRPr>
          </a:p>
          <a:p>
            <a:endParaRPr lang="en-GB" sz="1800" i="1" dirty="0">
              <a:solidFill>
                <a:srgbClr val="212121"/>
              </a:solidFill>
              <a:latin typeface="Poppins"/>
              <a:cs typeface="Poppins"/>
            </a:endParaRPr>
          </a:p>
          <a:p>
            <a:r>
              <a:rPr lang="en-GB" sz="1800" b="0" i="1" u="none" strike="noStrike" dirty="0">
                <a:solidFill>
                  <a:srgbClr val="212121"/>
                </a:solidFill>
                <a:effectLst/>
                <a:latin typeface="Poppins"/>
                <a:cs typeface="Poppins"/>
              </a:rPr>
              <a:t>NOTE: Please note that the following resources are pilot resources, and some elements of them, such as the Air Quality Interactive Map, are still under development.  Although they may not be fully available at the moment, they are being actively worked on and will be released for further piloting soon.</a:t>
            </a:r>
            <a:endParaRPr lang="en-US" dirty="0">
              <a:latin typeface="Calibri"/>
              <a:cs typeface="Calibri"/>
            </a:endParaRPr>
          </a:p>
          <a:p>
            <a:endParaRPr lang="en-US" dirty="0"/>
          </a:p>
          <a:p>
            <a:endParaRPr lang="en-US" dirty="0"/>
          </a:p>
          <a:p>
            <a:endParaRPr lang="en-US" dirty="0"/>
          </a:p>
          <a:p>
            <a:r>
              <a:rPr lang="en-US" dirty="0"/>
              <a:t>Using the live data for the air quality sensors and maps showing the locations of the sensors, ask students to THINK, PAIR and SHARE ideas to:</a:t>
            </a:r>
          </a:p>
          <a:p>
            <a:endParaRPr lang="en-US" dirty="0"/>
          </a:p>
          <a:p>
            <a:pPr marL="342900" lvl="0" indent="-342900">
              <a:buFont typeface="Symbol" pitchFamily="2" charset="2"/>
              <a:buChar char=""/>
            </a:pPr>
            <a:r>
              <a:rPr lang="en-GB" sz="1200" dirty="0">
                <a:effectLst/>
                <a:latin typeface="Poppins" pitchFamily="2" charset="77"/>
                <a:ea typeface="Calibri" panose="020F0502020204030204" pitchFamily="34" charset="0"/>
                <a:cs typeface="Times New Roman" panose="02020603050405020304" pitchFamily="18" charset="0"/>
              </a:rPr>
              <a:t>Identify patterns in the data (revisiting ideas from Lesson 3)</a:t>
            </a:r>
          </a:p>
          <a:p>
            <a:pPr marL="342900" lvl="0" indent="-342900">
              <a:buFont typeface="Symbol" pitchFamily="2"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200" dirty="0">
                <a:effectLst/>
                <a:latin typeface="Poppins" pitchFamily="2" charset="77"/>
                <a:ea typeface="Calibri" panose="020F0502020204030204" pitchFamily="34" charset="0"/>
                <a:cs typeface="Times New Roman" panose="02020603050405020304" pitchFamily="18" charset="0"/>
              </a:rPr>
              <a:t>Suggest the sources of this pollution (drawing on ideas from the Starter Task)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sz="1200" dirty="0">
              <a:effectLst/>
              <a:latin typeface="Poppins" pitchFamily="2" charset="77"/>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200" dirty="0">
                <a:effectLst/>
                <a:latin typeface="Poppins" pitchFamily="2" charset="77"/>
                <a:ea typeface="Calibri" panose="020F0502020204030204" pitchFamily="34" charset="0"/>
                <a:cs typeface="Times New Roman" panose="02020603050405020304" pitchFamily="18" charset="0"/>
              </a:rPr>
              <a:t>Explain why certain areas have worse data than others.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983E29-A197-5645-B931-2901893180F9}" type="slidenum">
              <a:rPr lang="en-GB" smtClean="0"/>
              <a:t>4</a:t>
            </a:fld>
            <a:endParaRPr lang="en-GB"/>
          </a:p>
        </p:txBody>
      </p:sp>
    </p:spTree>
    <p:extLst>
      <p:ext uri="{BB962C8B-B14F-4D97-AF65-F5344CB8AC3E}">
        <p14:creationId xmlns:p14="http://schemas.microsoft.com/office/powerpoint/2010/main" val="1516421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Main Task 2: 20 mins</a:t>
            </a:r>
            <a:endParaRPr lang="en-GB" b="1" dirty="0"/>
          </a:p>
          <a:p>
            <a:endParaRPr lang="en-GB" dirty="0"/>
          </a:p>
          <a:p>
            <a:r>
              <a:rPr lang="en-GB" dirty="0"/>
              <a:t>Explain to students that they are now going to explore in more detail the link between air quality and climate change.</a:t>
            </a:r>
            <a:endParaRPr lang="en-GB" dirty="0">
              <a:cs typeface="Calibri" panose="020F0502020204030204"/>
            </a:endParaRPr>
          </a:p>
          <a:p>
            <a:endParaRPr lang="en-GB" dirty="0"/>
          </a:p>
          <a:p>
            <a:r>
              <a:rPr lang="en-GB" i="1" dirty="0"/>
              <a:t>Distribute Student Activity Sheets.</a:t>
            </a:r>
          </a:p>
          <a:p>
            <a:endParaRPr lang="en-GB" dirty="0"/>
          </a:p>
          <a:p>
            <a:r>
              <a:rPr lang="en-GB" dirty="0"/>
              <a:t>Show students the video “Air Pollution 101” and explain that they will need to complete entries on the table on the Student Activity Sheet.</a:t>
            </a:r>
          </a:p>
          <a:p>
            <a:endParaRPr lang="en-GB" dirty="0"/>
          </a:p>
          <a:p>
            <a:r>
              <a:rPr lang="en-GB" dirty="0"/>
              <a:t>Video </a:t>
            </a:r>
            <a:r>
              <a:rPr lang="en-GB" dirty="0" err="1"/>
              <a:t>url</a:t>
            </a:r>
            <a:r>
              <a:rPr lang="en-GB" dirty="0"/>
              <a:t>: https://www.youtube.com/watch?v=e6rglsLy1Ys</a:t>
            </a:r>
          </a:p>
        </p:txBody>
      </p:sp>
      <p:sp>
        <p:nvSpPr>
          <p:cNvPr id="4" name="Slide Number Placeholder 3"/>
          <p:cNvSpPr>
            <a:spLocks noGrp="1"/>
          </p:cNvSpPr>
          <p:nvPr>
            <p:ph type="sldNum" sz="quarter" idx="5"/>
          </p:nvPr>
        </p:nvSpPr>
        <p:spPr/>
        <p:txBody>
          <a:bodyPr/>
          <a:lstStyle/>
          <a:p>
            <a:fld id="{60983E29-A197-5645-B931-2901893180F9}" type="slidenum">
              <a:rPr lang="en-GB" smtClean="0"/>
              <a:t>5</a:t>
            </a:fld>
            <a:endParaRPr lang="en-GB"/>
          </a:p>
        </p:txBody>
      </p:sp>
    </p:spTree>
    <p:extLst>
      <p:ext uri="{BB962C8B-B14F-4D97-AF65-F5344CB8AC3E}">
        <p14:creationId xmlns:p14="http://schemas.microsoft.com/office/powerpoint/2010/main" val="155178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Display table on Whiteboard.</a:t>
            </a: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6</a:t>
            </a:fld>
            <a:endParaRPr lang="en-GB"/>
          </a:p>
        </p:txBody>
      </p:sp>
    </p:spTree>
    <p:extLst>
      <p:ext uri="{BB962C8B-B14F-4D97-AF65-F5344CB8AC3E}">
        <p14:creationId xmlns:p14="http://schemas.microsoft.com/office/powerpoint/2010/main" val="261869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Plenary: 10 mins</a:t>
            </a:r>
            <a:endParaRPr lang="en-US" b="1" dirty="0"/>
          </a:p>
          <a:p>
            <a:endParaRPr lang="en-US" dirty="0"/>
          </a:p>
          <a:p>
            <a:r>
              <a:rPr lang="en-US"/>
              <a:t>Ask students to create a two-sentence tweet highlighting one of the effects of air pollution with a change which would help to address this.</a:t>
            </a:r>
          </a:p>
          <a:p>
            <a:endParaRPr lang="en-US" dirty="0"/>
          </a:p>
          <a:p>
            <a:r>
              <a:rPr lang="en-US" dirty="0"/>
              <a:t>Encourage students to think about both changes in personal </a:t>
            </a:r>
            <a:r>
              <a:rPr lang="en-US" dirty="0" err="1"/>
              <a:t>behaviour</a:t>
            </a:r>
            <a:r>
              <a:rPr lang="en-US" dirty="0"/>
              <a:t> as well as what governments and large </a:t>
            </a:r>
            <a:r>
              <a:rPr lang="en-US" dirty="0" err="1"/>
              <a:t>organisations</a:t>
            </a:r>
            <a:r>
              <a:rPr lang="en-US" dirty="0"/>
              <a:t> should do.</a:t>
            </a: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7</a:t>
            </a:fld>
            <a:endParaRPr lang="en-GB"/>
          </a:p>
        </p:txBody>
      </p:sp>
    </p:spTree>
    <p:extLst>
      <p:ext uri="{BB962C8B-B14F-4D97-AF65-F5344CB8AC3E}">
        <p14:creationId xmlns:p14="http://schemas.microsoft.com/office/powerpoint/2010/main" val="1421949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9.jpg"/><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10.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11.jp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4.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B78A-D550-FC35-974D-F928AF4F9D68}"/>
              </a:ext>
            </a:extLst>
          </p:cNvPr>
          <p:cNvSpPr>
            <a:spLocks noGrp="1"/>
          </p:cNvSpPr>
          <p:nvPr>
            <p:ph type="ctrTitle" hasCustomPrompt="1"/>
          </p:nvPr>
        </p:nvSpPr>
        <p:spPr>
          <a:xfrm>
            <a:off x="1161392" y="1158106"/>
            <a:ext cx="10121153" cy="2387600"/>
          </a:xfrm>
        </p:spPr>
        <p:txBody>
          <a:bodyPr anchor="b"/>
          <a:lstStyle>
            <a:lvl1pPr algn="ctr">
              <a:defRPr sz="6000" b="1" i="0">
                <a:solidFill>
                  <a:srgbClr val="FFFFFF"/>
                </a:solidFill>
                <a:latin typeface="AvantGarde CE" pitchFamily="82" charset="0"/>
              </a:defRPr>
            </a:lvl1pPr>
          </a:lstStyle>
          <a:p>
            <a:r>
              <a:rPr lang="en-GB" dirty="0"/>
              <a:t>Click to edit title</a:t>
            </a:r>
          </a:p>
        </p:txBody>
      </p:sp>
      <p:sp>
        <p:nvSpPr>
          <p:cNvPr id="3" name="Subtitle 2">
            <a:extLst>
              <a:ext uri="{FF2B5EF4-FFF2-40B4-BE49-F238E27FC236}">
                <a16:creationId xmlns:a16="http://schemas.microsoft.com/office/drawing/2014/main" id="{E7BD2703-E68A-18A8-A34B-BC7C484F9D0A}"/>
              </a:ext>
            </a:extLst>
          </p:cNvPr>
          <p:cNvSpPr>
            <a:spLocks noGrp="1"/>
          </p:cNvSpPr>
          <p:nvPr>
            <p:ph type="subTitle" idx="1"/>
          </p:nvPr>
        </p:nvSpPr>
        <p:spPr>
          <a:xfrm>
            <a:off x="1524000" y="3602038"/>
            <a:ext cx="9144000" cy="1655762"/>
          </a:xfrm>
        </p:spPr>
        <p:txBody>
          <a:bodyPr/>
          <a:lstStyle>
            <a:lvl1pPr marL="0" indent="0" algn="ctr">
              <a:buNone/>
              <a:defRPr sz="2400" b="0" i="0">
                <a:solidFill>
                  <a:srgbClr val="FFFFFF"/>
                </a:solidFill>
                <a:latin typeface="AvantGarde CE" pitchFamily="8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Picture 6">
            <a:extLst>
              <a:ext uri="{FF2B5EF4-FFF2-40B4-BE49-F238E27FC236}">
                <a16:creationId xmlns:a16="http://schemas.microsoft.com/office/drawing/2014/main" id="{A5A9D623-BBB3-DAFD-F95C-2F066DC53C31}"/>
              </a:ext>
            </a:extLst>
          </p:cNvPr>
          <p:cNvPicPr>
            <a:picLocks noChangeAspect="1"/>
          </p:cNvPicPr>
          <p:nvPr userDrawn="1"/>
        </p:nvPicPr>
        <p:blipFill>
          <a:blip r:embed="rId2"/>
          <a:stretch>
            <a:fillRect/>
          </a:stretch>
        </p:blipFill>
        <p:spPr>
          <a:xfrm>
            <a:off x="9836662" y="-1629626"/>
            <a:ext cx="3800043" cy="3755685"/>
          </a:xfrm>
          <a:prstGeom prst="rect">
            <a:avLst/>
          </a:prstGeom>
        </p:spPr>
      </p:pic>
      <p:pic>
        <p:nvPicPr>
          <p:cNvPr id="8" name="Picture 7">
            <a:extLst>
              <a:ext uri="{FF2B5EF4-FFF2-40B4-BE49-F238E27FC236}">
                <a16:creationId xmlns:a16="http://schemas.microsoft.com/office/drawing/2014/main" id="{EF3C2A0E-A61D-FDC7-5A00-526B2CB7027A}"/>
              </a:ext>
            </a:extLst>
          </p:cNvPr>
          <p:cNvPicPr>
            <a:picLocks noChangeAspect="1"/>
          </p:cNvPicPr>
          <p:nvPr userDrawn="1"/>
        </p:nvPicPr>
        <p:blipFill>
          <a:blip r:embed="rId3"/>
          <a:stretch>
            <a:fillRect/>
          </a:stretch>
        </p:blipFill>
        <p:spPr>
          <a:xfrm>
            <a:off x="366966" y="248216"/>
            <a:ext cx="1804007" cy="754908"/>
          </a:xfrm>
          <a:prstGeom prst="rect">
            <a:avLst/>
          </a:prstGeom>
        </p:spPr>
      </p:pic>
      <p:pic>
        <p:nvPicPr>
          <p:cNvPr id="10" name="Picture 9">
            <a:extLst>
              <a:ext uri="{FF2B5EF4-FFF2-40B4-BE49-F238E27FC236}">
                <a16:creationId xmlns:a16="http://schemas.microsoft.com/office/drawing/2014/main" id="{39D164E8-139A-149D-4E44-05C47D826E0F}"/>
              </a:ext>
            </a:extLst>
          </p:cNvPr>
          <p:cNvPicPr>
            <a:picLocks noChangeAspect="1"/>
          </p:cNvPicPr>
          <p:nvPr userDrawn="1"/>
        </p:nvPicPr>
        <p:blipFill>
          <a:blip r:embed="rId4"/>
          <a:stretch>
            <a:fillRect/>
          </a:stretch>
        </p:blipFill>
        <p:spPr>
          <a:xfrm>
            <a:off x="-1050649" y="4935071"/>
            <a:ext cx="4424082" cy="4424082"/>
          </a:xfrm>
          <a:prstGeom prst="rect">
            <a:avLst/>
          </a:prstGeom>
        </p:spPr>
      </p:pic>
    </p:spTree>
    <p:extLst>
      <p:ext uri="{BB962C8B-B14F-4D97-AF65-F5344CB8AC3E}">
        <p14:creationId xmlns:p14="http://schemas.microsoft.com/office/powerpoint/2010/main" val="43192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with photo_bu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descr="A double decker bus on a train track&#10;&#10;Description automatically generated with low confidence">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16667" r="16667"/>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156869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with photo_wigan pi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47183" t="2248" r="2499" b="22244"/>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2525662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with photo_windmill">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3"/>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4"/>
          <a:srcRect l="22102" t="7803" r="20597" b="6155"/>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5"/>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35258665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with photo_canal wal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31559" t="15397" r="12175" b="116"/>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35764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act Statem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4FB8-3B6B-66A7-2CB6-8E66185AA5DA}"/>
              </a:ext>
            </a:extLst>
          </p:cNvPr>
          <p:cNvSpPr>
            <a:spLocks noGrp="1"/>
          </p:cNvSpPr>
          <p:nvPr>
            <p:ph type="title"/>
          </p:nvPr>
        </p:nvSpPr>
        <p:spPr>
          <a:xfrm>
            <a:off x="838200" y="1920387"/>
            <a:ext cx="10515600" cy="1325563"/>
          </a:xfrm>
        </p:spPr>
        <p:txBody>
          <a:bodyPr/>
          <a:lstStyle>
            <a:lvl1pPr>
              <a:lnSpc>
                <a:spcPct val="100000"/>
              </a:lnSpc>
              <a:defRPr b="1">
                <a:solidFill>
                  <a:srgbClr val="FFFFFF"/>
                </a:solidFill>
              </a:defRPr>
            </a:lvl1pPr>
          </a:lstStyle>
          <a:p>
            <a:r>
              <a:rPr lang="en-GB" dirty="0"/>
              <a:t>Click to edit</a:t>
            </a:r>
          </a:p>
        </p:txBody>
      </p:sp>
      <p:pic>
        <p:nvPicPr>
          <p:cNvPr id="4" name="Picture 3">
            <a:extLst>
              <a:ext uri="{FF2B5EF4-FFF2-40B4-BE49-F238E27FC236}">
                <a16:creationId xmlns:a16="http://schemas.microsoft.com/office/drawing/2014/main" id="{B757D1C3-3AAB-C3BE-8DAA-A8A1D1DC95C6}"/>
              </a:ext>
            </a:extLst>
          </p:cNvPr>
          <p:cNvPicPr>
            <a:picLocks noChangeAspect="1"/>
          </p:cNvPicPr>
          <p:nvPr userDrawn="1"/>
        </p:nvPicPr>
        <p:blipFill>
          <a:blip r:embed="rId2"/>
          <a:stretch>
            <a:fillRect/>
          </a:stretch>
        </p:blipFill>
        <p:spPr>
          <a:xfrm>
            <a:off x="838200" y="973258"/>
            <a:ext cx="724914" cy="724914"/>
          </a:xfrm>
          <a:prstGeom prst="rect">
            <a:avLst/>
          </a:prstGeom>
        </p:spPr>
      </p:pic>
      <p:pic>
        <p:nvPicPr>
          <p:cNvPr id="5" name="Picture 4">
            <a:extLst>
              <a:ext uri="{FF2B5EF4-FFF2-40B4-BE49-F238E27FC236}">
                <a16:creationId xmlns:a16="http://schemas.microsoft.com/office/drawing/2014/main" id="{74E4D94B-046F-30AE-403A-CAE9F428E110}"/>
              </a:ext>
            </a:extLst>
          </p:cNvPr>
          <p:cNvPicPr>
            <a:picLocks noChangeAspect="1"/>
          </p:cNvPicPr>
          <p:nvPr userDrawn="1"/>
        </p:nvPicPr>
        <p:blipFill>
          <a:blip r:embed="rId3"/>
          <a:stretch>
            <a:fillRect/>
          </a:stretch>
        </p:blipFill>
        <p:spPr>
          <a:xfrm>
            <a:off x="386577" y="6050942"/>
            <a:ext cx="1130079" cy="472895"/>
          </a:xfrm>
          <a:prstGeom prst="rect">
            <a:avLst/>
          </a:prstGeom>
        </p:spPr>
      </p:pic>
      <p:sp>
        <p:nvSpPr>
          <p:cNvPr id="7" name="Text Placeholder 6">
            <a:extLst>
              <a:ext uri="{FF2B5EF4-FFF2-40B4-BE49-F238E27FC236}">
                <a16:creationId xmlns:a16="http://schemas.microsoft.com/office/drawing/2014/main" id="{4694BB15-700D-F0D2-1E66-9C105F8BD3DF}"/>
              </a:ext>
            </a:extLst>
          </p:cNvPr>
          <p:cNvSpPr>
            <a:spLocks noGrp="1"/>
          </p:cNvSpPr>
          <p:nvPr>
            <p:ph type="body" sz="quarter" idx="10" hasCustomPrompt="1"/>
          </p:nvPr>
        </p:nvSpPr>
        <p:spPr>
          <a:xfrm>
            <a:off x="838200" y="4311896"/>
            <a:ext cx="2510118" cy="673100"/>
          </a:xfrm>
        </p:spPr>
        <p:txBody>
          <a:bodyPr anchor="b">
            <a:noAutofit/>
          </a:bodyPr>
          <a:lstStyle>
            <a:lvl1pPr marL="0" indent="0">
              <a:buNone/>
              <a:defRPr sz="1800" b="0" i="0">
                <a:solidFill>
                  <a:schemeClr val="bg2"/>
                </a:solidFill>
                <a:latin typeface="AVANTGARDE-MEDIUM" pitchFamily="8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Quote name </a:t>
            </a:r>
          </a:p>
        </p:txBody>
      </p:sp>
      <p:pic>
        <p:nvPicPr>
          <p:cNvPr id="9" name="Picture 8">
            <a:extLst>
              <a:ext uri="{FF2B5EF4-FFF2-40B4-BE49-F238E27FC236}">
                <a16:creationId xmlns:a16="http://schemas.microsoft.com/office/drawing/2014/main" id="{D6F38F95-A3E8-88F6-B6C9-FBA8EE619748}"/>
              </a:ext>
            </a:extLst>
          </p:cNvPr>
          <p:cNvPicPr>
            <a:picLocks noChangeAspect="1"/>
          </p:cNvPicPr>
          <p:nvPr userDrawn="1"/>
        </p:nvPicPr>
        <p:blipFill>
          <a:blip r:embed="rId4"/>
          <a:stretch>
            <a:fillRect/>
          </a:stretch>
        </p:blipFill>
        <p:spPr>
          <a:xfrm>
            <a:off x="5009595" y="5649129"/>
            <a:ext cx="4051003" cy="4051003"/>
          </a:xfrm>
          <a:prstGeom prst="rect">
            <a:avLst/>
          </a:prstGeom>
        </p:spPr>
      </p:pic>
      <p:pic>
        <p:nvPicPr>
          <p:cNvPr id="3" name="Picture 2">
            <a:extLst>
              <a:ext uri="{FF2B5EF4-FFF2-40B4-BE49-F238E27FC236}">
                <a16:creationId xmlns:a16="http://schemas.microsoft.com/office/drawing/2014/main" id="{BD03E128-9704-7D35-B311-D9ABA4F6CB00}"/>
              </a:ext>
            </a:extLst>
          </p:cNvPr>
          <p:cNvPicPr>
            <a:picLocks noChangeAspect="1"/>
          </p:cNvPicPr>
          <p:nvPr userDrawn="1"/>
        </p:nvPicPr>
        <p:blipFill>
          <a:blip r:embed="rId5"/>
          <a:stretch>
            <a:fillRect/>
          </a:stretch>
        </p:blipFill>
        <p:spPr>
          <a:xfrm>
            <a:off x="8957796" y="-2362541"/>
            <a:ext cx="3923537" cy="3877737"/>
          </a:xfrm>
          <a:prstGeom prst="rect">
            <a:avLst/>
          </a:prstGeom>
        </p:spPr>
      </p:pic>
    </p:spTree>
    <p:extLst>
      <p:ext uri="{BB962C8B-B14F-4D97-AF65-F5344CB8AC3E}">
        <p14:creationId xmlns:p14="http://schemas.microsoft.com/office/powerpoint/2010/main" val="311174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act statement on gradient ">
    <p:bg>
      <p:bgPr>
        <a:gradFill flip="none" rotWithShape="1">
          <a:gsLst>
            <a:gs pos="100000">
              <a:schemeClr val="tx1"/>
            </a:gs>
            <a:gs pos="0">
              <a:schemeClr val="accent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4FB8-3B6B-66A7-2CB6-8E66185AA5DA}"/>
              </a:ext>
            </a:extLst>
          </p:cNvPr>
          <p:cNvSpPr>
            <a:spLocks noGrp="1"/>
          </p:cNvSpPr>
          <p:nvPr>
            <p:ph type="title"/>
          </p:nvPr>
        </p:nvSpPr>
        <p:spPr>
          <a:xfrm>
            <a:off x="838200" y="1920387"/>
            <a:ext cx="10515600" cy="1325563"/>
          </a:xfrm>
        </p:spPr>
        <p:txBody>
          <a:bodyPr/>
          <a:lstStyle>
            <a:lvl1pPr>
              <a:lnSpc>
                <a:spcPct val="100000"/>
              </a:lnSpc>
              <a:defRPr b="1">
                <a:solidFill>
                  <a:srgbClr val="FFFFFF"/>
                </a:solidFill>
              </a:defRPr>
            </a:lvl1pPr>
          </a:lstStyle>
          <a:p>
            <a:r>
              <a:rPr lang="en-GB"/>
              <a:t>Click to edit Master title style</a:t>
            </a:r>
          </a:p>
        </p:txBody>
      </p:sp>
      <p:pic>
        <p:nvPicPr>
          <p:cNvPr id="6" name="Picture 5">
            <a:extLst>
              <a:ext uri="{FF2B5EF4-FFF2-40B4-BE49-F238E27FC236}">
                <a16:creationId xmlns:a16="http://schemas.microsoft.com/office/drawing/2014/main" id="{E68E2A57-C1A8-7BE0-3CB5-153D51C0DBE2}"/>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3" name="Picture 2">
            <a:extLst>
              <a:ext uri="{FF2B5EF4-FFF2-40B4-BE49-F238E27FC236}">
                <a16:creationId xmlns:a16="http://schemas.microsoft.com/office/drawing/2014/main" id="{301A0D0F-DD3E-1920-1938-39A705316416}"/>
              </a:ext>
            </a:extLst>
          </p:cNvPr>
          <p:cNvPicPr>
            <a:picLocks noChangeAspect="1"/>
          </p:cNvPicPr>
          <p:nvPr userDrawn="1"/>
        </p:nvPicPr>
        <p:blipFill>
          <a:blip r:embed="rId3"/>
          <a:stretch>
            <a:fillRect/>
          </a:stretch>
        </p:blipFill>
        <p:spPr>
          <a:xfrm>
            <a:off x="838200" y="973258"/>
            <a:ext cx="724914" cy="724914"/>
          </a:xfrm>
          <a:prstGeom prst="rect">
            <a:avLst/>
          </a:prstGeom>
        </p:spPr>
      </p:pic>
      <p:sp>
        <p:nvSpPr>
          <p:cNvPr id="4" name="Text Placeholder 6">
            <a:extLst>
              <a:ext uri="{FF2B5EF4-FFF2-40B4-BE49-F238E27FC236}">
                <a16:creationId xmlns:a16="http://schemas.microsoft.com/office/drawing/2014/main" id="{4B1EEFDF-685B-DBA0-FA76-20B54F4D78A5}"/>
              </a:ext>
            </a:extLst>
          </p:cNvPr>
          <p:cNvSpPr>
            <a:spLocks noGrp="1"/>
          </p:cNvSpPr>
          <p:nvPr>
            <p:ph type="body" sz="quarter" idx="10" hasCustomPrompt="1"/>
          </p:nvPr>
        </p:nvSpPr>
        <p:spPr>
          <a:xfrm>
            <a:off x="838200" y="4311896"/>
            <a:ext cx="2510118" cy="673100"/>
          </a:xfrm>
        </p:spPr>
        <p:txBody>
          <a:bodyPr anchor="b">
            <a:noAutofit/>
          </a:bodyPr>
          <a:lstStyle>
            <a:lvl1pPr marL="0" indent="0">
              <a:buNone/>
              <a:defRPr sz="1800" b="0" i="0">
                <a:solidFill>
                  <a:schemeClr val="bg2"/>
                </a:solidFill>
                <a:latin typeface="AVANTGARDE-MEDIUM" pitchFamily="8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Quote name </a:t>
            </a:r>
          </a:p>
        </p:txBody>
      </p:sp>
      <p:pic>
        <p:nvPicPr>
          <p:cNvPr id="8" name="Picture 7">
            <a:extLst>
              <a:ext uri="{FF2B5EF4-FFF2-40B4-BE49-F238E27FC236}">
                <a16:creationId xmlns:a16="http://schemas.microsoft.com/office/drawing/2014/main" id="{C7B0AC76-39BF-4C57-30B8-F46349FB31D7}"/>
              </a:ext>
            </a:extLst>
          </p:cNvPr>
          <p:cNvPicPr>
            <a:picLocks noChangeAspect="1"/>
          </p:cNvPicPr>
          <p:nvPr userDrawn="1"/>
        </p:nvPicPr>
        <p:blipFill>
          <a:blip r:embed="rId4"/>
          <a:stretch>
            <a:fillRect/>
          </a:stretch>
        </p:blipFill>
        <p:spPr>
          <a:xfrm>
            <a:off x="5009595" y="5649129"/>
            <a:ext cx="4051003" cy="4051003"/>
          </a:xfrm>
          <a:prstGeom prst="rect">
            <a:avLst/>
          </a:prstGeom>
        </p:spPr>
      </p:pic>
      <p:pic>
        <p:nvPicPr>
          <p:cNvPr id="9" name="Picture 8">
            <a:extLst>
              <a:ext uri="{FF2B5EF4-FFF2-40B4-BE49-F238E27FC236}">
                <a16:creationId xmlns:a16="http://schemas.microsoft.com/office/drawing/2014/main" id="{FB1A2C93-0739-A5C0-C88C-5ED2E62C215C}"/>
              </a:ext>
            </a:extLst>
          </p:cNvPr>
          <p:cNvPicPr>
            <a:picLocks noChangeAspect="1"/>
          </p:cNvPicPr>
          <p:nvPr userDrawn="1"/>
        </p:nvPicPr>
        <p:blipFill>
          <a:blip r:embed="rId5"/>
          <a:stretch>
            <a:fillRect/>
          </a:stretch>
        </p:blipFill>
        <p:spPr>
          <a:xfrm>
            <a:off x="8957796" y="-2362541"/>
            <a:ext cx="3923537" cy="3877737"/>
          </a:xfrm>
          <a:prstGeom prst="rect">
            <a:avLst/>
          </a:prstGeom>
        </p:spPr>
      </p:pic>
    </p:spTree>
    <p:extLst>
      <p:ext uri="{BB962C8B-B14F-4D97-AF65-F5344CB8AC3E}">
        <p14:creationId xmlns:p14="http://schemas.microsoft.com/office/powerpoint/2010/main" val="2133006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image 1">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B164BEF-416D-0321-ED8D-2E05FB7F9C55}"/>
              </a:ext>
            </a:extLst>
          </p:cNvPr>
          <p:cNvSpPr>
            <a:spLocks noGrp="1"/>
          </p:cNvSpPr>
          <p:nvPr>
            <p:ph type="title"/>
          </p:nvPr>
        </p:nvSpPr>
        <p:spPr>
          <a:xfrm>
            <a:off x="845884" y="2103437"/>
            <a:ext cx="4786513" cy="1325563"/>
          </a:xfrm>
        </p:spPr>
        <p:txBody>
          <a:bodyPr/>
          <a:lstStyle>
            <a:lvl1pPr>
              <a:lnSpc>
                <a:spcPct val="100000"/>
              </a:lnSpc>
              <a:defRPr b="1">
                <a:solidFill>
                  <a:schemeClr val="tx1"/>
                </a:solidFill>
              </a:defRPr>
            </a:lvl1pPr>
          </a:lstStyle>
          <a:p>
            <a:r>
              <a:rPr lang="en-GB" dirty="0"/>
              <a:t>Click to edit Master title style</a:t>
            </a:r>
          </a:p>
        </p:txBody>
      </p:sp>
      <p:pic>
        <p:nvPicPr>
          <p:cNvPr id="18" name="Picture 17">
            <a:extLst>
              <a:ext uri="{FF2B5EF4-FFF2-40B4-BE49-F238E27FC236}">
                <a16:creationId xmlns:a16="http://schemas.microsoft.com/office/drawing/2014/main" id="{2E122326-C13B-94C7-6259-055C82DD7BF8}"/>
              </a:ext>
            </a:extLst>
          </p:cNvPr>
          <p:cNvPicPr>
            <a:picLocks noChangeAspect="1"/>
          </p:cNvPicPr>
          <p:nvPr userDrawn="1"/>
        </p:nvPicPr>
        <p:blipFill>
          <a:blip r:embed="rId2"/>
          <a:stretch>
            <a:fillRect/>
          </a:stretch>
        </p:blipFill>
        <p:spPr>
          <a:xfrm>
            <a:off x="386577" y="6050942"/>
            <a:ext cx="1130079" cy="472895"/>
          </a:xfrm>
          <a:prstGeom prst="rect">
            <a:avLst/>
          </a:prstGeom>
        </p:spPr>
      </p:pic>
      <p:sp>
        <p:nvSpPr>
          <p:cNvPr id="3" name="Picture Placeholder 11">
            <a:extLst>
              <a:ext uri="{FF2B5EF4-FFF2-40B4-BE49-F238E27FC236}">
                <a16:creationId xmlns:a16="http://schemas.microsoft.com/office/drawing/2014/main" id="{62222E93-A67C-5B02-922A-E76564B016BA}"/>
              </a:ext>
            </a:extLst>
          </p:cNvPr>
          <p:cNvSpPr>
            <a:spLocks noGrp="1"/>
          </p:cNvSpPr>
          <p:nvPr>
            <p:ph type="pic" sz="quarter" idx="13"/>
          </p:nvPr>
        </p:nvSpPr>
        <p:spPr>
          <a:xfrm>
            <a:off x="8482315" y="1079539"/>
            <a:ext cx="4452138" cy="4513894"/>
          </a:xfrm>
          <a:prstGeom prst="ellipse">
            <a:avLst/>
          </a:prstGeom>
          <a:ln w="19050">
            <a:noFill/>
          </a:ln>
        </p:spPr>
        <p:txBody>
          <a:bodyPr/>
          <a:lstStyle>
            <a:lvl1pPr marL="0" indent="0">
              <a:buNone/>
              <a:defRPr/>
            </a:lvl1pPr>
          </a:lstStyle>
          <a:p>
            <a:endParaRPr lang="en-US" dirty="0"/>
          </a:p>
        </p:txBody>
      </p:sp>
      <p:pic>
        <p:nvPicPr>
          <p:cNvPr id="2" name="Picture 1">
            <a:extLst>
              <a:ext uri="{FF2B5EF4-FFF2-40B4-BE49-F238E27FC236}">
                <a16:creationId xmlns:a16="http://schemas.microsoft.com/office/drawing/2014/main" id="{68C0B190-0FFF-F19B-EA3C-A7408783765A}"/>
              </a:ext>
            </a:extLst>
          </p:cNvPr>
          <p:cNvPicPr>
            <a:picLocks noChangeAspect="1"/>
          </p:cNvPicPr>
          <p:nvPr userDrawn="1"/>
        </p:nvPicPr>
        <p:blipFill>
          <a:blip r:embed="rId3"/>
          <a:stretch>
            <a:fillRect/>
          </a:stretch>
        </p:blipFill>
        <p:spPr>
          <a:xfrm>
            <a:off x="6010955" y="3521513"/>
            <a:ext cx="4513895" cy="4513895"/>
          </a:xfrm>
          <a:prstGeom prst="rect">
            <a:avLst/>
          </a:prstGeom>
        </p:spPr>
      </p:pic>
      <p:pic>
        <p:nvPicPr>
          <p:cNvPr id="4" name="Picture 3">
            <a:extLst>
              <a:ext uri="{FF2B5EF4-FFF2-40B4-BE49-F238E27FC236}">
                <a16:creationId xmlns:a16="http://schemas.microsoft.com/office/drawing/2014/main" id="{4834B23C-BDB8-61FC-93FA-31E82C3C2BFF}"/>
              </a:ext>
            </a:extLst>
          </p:cNvPr>
          <p:cNvPicPr>
            <a:picLocks noChangeAspect="1"/>
          </p:cNvPicPr>
          <p:nvPr userDrawn="1"/>
        </p:nvPicPr>
        <p:blipFill>
          <a:blip r:embed="rId4"/>
          <a:stretch>
            <a:fillRect/>
          </a:stretch>
        </p:blipFill>
        <p:spPr>
          <a:xfrm>
            <a:off x="-1350596" y="-1453595"/>
            <a:ext cx="3263900" cy="3225800"/>
          </a:xfrm>
          <a:prstGeom prst="rect">
            <a:avLst/>
          </a:prstGeom>
        </p:spPr>
      </p:pic>
    </p:spTree>
    <p:extLst>
      <p:ext uri="{BB962C8B-B14F-4D97-AF65-F5344CB8AC3E}">
        <p14:creationId xmlns:p14="http://schemas.microsoft.com/office/powerpoint/2010/main" val="3919383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image 2">
    <p:bg>
      <p:bgPr>
        <a:solidFill>
          <a:schemeClr val="tx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B164BEF-416D-0321-ED8D-2E05FB7F9C55}"/>
              </a:ext>
            </a:extLst>
          </p:cNvPr>
          <p:cNvSpPr>
            <a:spLocks noGrp="1"/>
          </p:cNvSpPr>
          <p:nvPr>
            <p:ph type="title"/>
          </p:nvPr>
        </p:nvSpPr>
        <p:spPr>
          <a:xfrm>
            <a:off x="845884" y="2103437"/>
            <a:ext cx="4786513" cy="1325563"/>
          </a:xfrm>
        </p:spPr>
        <p:txBody>
          <a:bodyPr/>
          <a:lstStyle>
            <a:lvl1pPr>
              <a:lnSpc>
                <a:spcPct val="100000"/>
              </a:lnSpc>
              <a:defRPr b="1">
                <a:solidFill>
                  <a:schemeClr val="bg2"/>
                </a:solidFill>
              </a:defRPr>
            </a:lvl1pPr>
          </a:lstStyle>
          <a:p>
            <a:r>
              <a:rPr lang="en-GB" dirty="0"/>
              <a:t>Click to edit Master title style</a:t>
            </a:r>
          </a:p>
        </p:txBody>
      </p:sp>
      <p:pic>
        <p:nvPicPr>
          <p:cNvPr id="18" name="Picture 17">
            <a:extLst>
              <a:ext uri="{FF2B5EF4-FFF2-40B4-BE49-F238E27FC236}">
                <a16:creationId xmlns:a16="http://schemas.microsoft.com/office/drawing/2014/main" id="{2E122326-C13B-94C7-6259-055C82DD7BF8}"/>
              </a:ext>
            </a:extLst>
          </p:cNvPr>
          <p:cNvPicPr>
            <a:picLocks noChangeAspect="1"/>
          </p:cNvPicPr>
          <p:nvPr userDrawn="1"/>
        </p:nvPicPr>
        <p:blipFill>
          <a:blip r:embed="rId2"/>
          <a:stretch>
            <a:fillRect/>
          </a:stretch>
        </p:blipFill>
        <p:spPr>
          <a:xfrm>
            <a:off x="386577" y="6050942"/>
            <a:ext cx="1130079" cy="472895"/>
          </a:xfrm>
          <a:prstGeom prst="rect">
            <a:avLst/>
          </a:prstGeom>
        </p:spPr>
      </p:pic>
      <p:sp>
        <p:nvSpPr>
          <p:cNvPr id="3" name="Picture Placeholder 11">
            <a:extLst>
              <a:ext uri="{FF2B5EF4-FFF2-40B4-BE49-F238E27FC236}">
                <a16:creationId xmlns:a16="http://schemas.microsoft.com/office/drawing/2014/main" id="{62222E93-A67C-5B02-922A-E76564B016BA}"/>
              </a:ext>
            </a:extLst>
          </p:cNvPr>
          <p:cNvSpPr>
            <a:spLocks noGrp="1"/>
          </p:cNvSpPr>
          <p:nvPr>
            <p:ph type="pic" sz="quarter" idx="13"/>
          </p:nvPr>
        </p:nvSpPr>
        <p:spPr>
          <a:xfrm>
            <a:off x="8482315" y="1079539"/>
            <a:ext cx="4452138" cy="4513894"/>
          </a:xfrm>
          <a:prstGeom prst="ellipse">
            <a:avLst/>
          </a:prstGeom>
          <a:ln w="19050">
            <a:noFill/>
          </a:ln>
        </p:spPr>
        <p:txBody>
          <a:bodyPr/>
          <a:lstStyle>
            <a:lvl1pPr marL="0" indent="0">
              <a:buNone/>
              <a:defRPr>
                <a:solidFill>
                  <a:schemeClr val="bg2"/>
                </a:solidFill>
              </a:defRPr>
            </a:lvl1pPr>
          </a:lstStyle>
          <a:p>
            <a:endParaRPr lang="en-US" dirty="0"/>
          </a:p>
        </p:txBody>
      </p:sp>
      <p:pic>
        <p:nvPicPr>
          <p:cNvPr id="4" name="Picture 3">
            <a:extLst>
              <a:ext uri="{FF2B5EF4-FFF2-40B4-BE49-F238E27FC236}">
                <a16:creationId xmlns:a16="http://schemas.microsoft.com/office/drawing/2014/main" id="{52352B33-EC45-29A5-F870-9B6E512121CC}"/>
              </a:ext>
            </a:extLst>
          </p:cNvPr>
          <p:cNvPicPr>
            <a:picLocks noChangeAspect="1"/>
          </p:cNvPicPr>
          <p:nvPr userDrawn="1"/>
        </p:nvPicPr>
        <p:blipFill>
          <a:blip r:embed="rId3"/>
          <a:stretch>
            <a:fillRect/>
          </a:stretch>
        </p:blipFill>
        <p:spPr>
          <a:xfrm>
            <a:off x="-1350596" y="-1453595"/>
            <a:ext cx="3263900" cy="3225800"/>
          </a:xfrm>
          <a:prstGeom prst="rect">
            <a:avLst/>
          </a:prstGeom>
        </p:spPr>
      </p:pic>
      <p:pic>
        <p:nvPicPr>
          <p:cNvPr id="5" name="Picture 4">
            <a:extLst>
              <a:ext uri="{FF2B5EF4-FFF2-40B4-BE49-F238E27FC236}">
                <a16:creationId xmlns:a16="http://schemas.microsoft.com/office/drawing/2014/main" id="{313C2444-A82A-910A-BA49-6403EAC8ADFF}"/>
              </a:ext>
            </a:extLst>
          </p:cNvPr>
          <p:cNvPicPr>
            <a:picLocks noChangeAspect="1"/>
          </p:cNvPicPr>
          <p:nvPr userDrawn="1"/>
        </p:nvPicPr>
        <p:blipFill>
          <a:blip r:embed="rId4"/>
          <a:stretch>
            <a:fillRect/>
          </a:stretch>
        </p:blipFill>
        <p:spPr>
          <a:xfrm>
            <a:off x="6010955" y="3521513"/>
            <a:ext cx="4513895" cy="4513895"/>
          </a:xfrm>
          <a:prstGeom prst="rect">
            <a:avLst/>
          </a:prstGeom>
        </p:spPr>
      </p:pic>
    </p:spTree>
    <p:extLst>
      <p:ext uri="{BB962C8B-B14F-4D97-AF65-F5344CB8AC3E}">
        <p14:creationId xmlns:p14="http://schemas.microsoft.com/office/powerpoint/2010/main" val="84319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4820E48-C41D-0D95-428A-F9F090A8C4D7}"/>
              </a:ext>
            </a:extLst>
          </p:cNvPr>
          <p:cNvSpPr>
            <a:spLocks noGrp="1"/>
          </p:cNvSpPr>
          <p:nvPr>
            <p:ph type="pic" sz="quarter" idx="10"/>
          </p:nvPr>
        </p:nvSpPr>
        <p:spPr>
          <a:xfrm>
            <a:off x="0" y="0"/>
            <a:ext cx="12192000" cy="6858000"/>
          </a:xfrm>
        </p:spPr>
        <p:txBody>
          <a:bodyPr/>
          <a:lstStyle/>
          <a:p>
            <a:endParaRPr lang="en-US"/>
          </a:p>
        </p:txBody>
      </p:sp>
      <p:pic>
        <p:nvPicPr>
          <p:cNvPr id="5" name="Picture 4">
            <a:extLst>
              <a:ext uri="{FF2B5EF4-FFF2-40B4-BE49-F238E27FC236}">
                <a16:creationId xmlns:a16="http://schemas.microsoft.com/office/drawing/2014/main" id="{086150AD-C029-FAA8-E516-1590265CB807}"/>
              </a:ext>
            </a:extLst>
          </p:cNvPr>
          <p:cNvPicPr>
            <a:picLocks noChangeAspect="1"/>
          </p:cNvPicPr>
          <p:nvPr userDrawn="1"/>
        </p:nvPicPr>
        <p:blipFill>
          <a:blip r:embed="rId2"/>
          <a:stretch>
            <a:fillRect/>
          </a:stretch>
        </p:blipFill>
        <p:spPr>
          <a:xfrm>
            <a:off x="386577" y="6050942"/>
            <a:ext cx="1130079" cy="472895"/>
          </a:xfrm>
          <a:prstGeom prst="rect">
            <a:avLst/>
          </a:prstGeom>
        </p:spPr>
      </p:pic>
    </p:spTree>
    <p:extLst>
      <p:ext uri="{BB962C8B-B14F-4D97-AF65-F5344CB8AC3E}">
        <p14:creationId xmlns:p14="http://schemas.microsoft.com/office/powerpoint/2010/main" val="3564613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image with text">
    <p:bg>
      <p:bgPr>
        <a:gradFill flip="none" rotWithShape="1">
          <a:gsLst>
            <a:gs pos="0">
              <a:schemeClr val="tx1"/>
            </a:gs>
            <a:gs pos="100000">
              <a:schemeClr val="accent2"/>
            </a:gs>
          </a:gsLst>
          <a:path path="circle">
            <a:fillToRect l="100000" t="100000"/>
          </a:path>
          <a:tileRect r="-100000" b="-100000"/>
        </a:gradFill>
        <a:effectLst/>
      </p:bgPr>
    </p:bg>
    <p:spTree>
      <p:nvGrpSpPr>
        <p:cNvPr id="1" name=""/>
        <p:cNvGrpSpPr/>
        <p:nvPr/>
      </p:nvGrpSpPr>
      <p:grpSpPr>
        <a:xfrm>
          <a:off x="0" y="0"/>
          <a:ext cx="0" cy="0"/>
          <a:chOff x="0" y="0"/>
          <a:chExt cx="0" cy="0"/>
        </a:xfrm>
      </p:grpSpPr>
      <p:sp useBgFill="1">
        <p:nvSpPr>
          <p:cNvPr id="5" name="Picture Placeholder 4">
            <a:extLst>
              <a:ext uri="{FF2B5EF4-FFF2-40B4-BE49-F238E27FC236}">
                <a16:creationId xmlns:a16="http://schemas.microsoft.com/office/drawing/2014/main" id="{F13F625E-8E01-79E3-623A-9941B3FD2290}"/>
              </a:ext>
            </a:extLst>
          </p:cNvPr>
          <p:cNvSpPr>
            <a:spLocks noGrp="1"/>
          </p:cNvSpPr>
          <p:nvPr>
            <p:ph type="pic" sz="quarter" idx="10" hasCustomPrompt="1"/>
          </p:nvPr>
        </p:nvSpPr>
        <p:spPr>
          <a:xfrm>
            <a:off x="0" y="0"/>
            <a:ext cx="12192000" cy="6858000"/>
          </a:xfrm>
          <a:effectLst>
            <a:reflection endPos="0" dir="5400000" sy="-100000" algn="bl" rotWithShape="0"/>
          </a:effectLst>
        </p:spPr>
        <p:txBody>
          <a:bodyPr/>
          <a:lstStyle>
            <a:lvl1pPr>
              <a:defRPr/>
            </a:lvl1pPr>
          </a:lstStyle>
          <a:p>
            <a:r>
              <a:rPr lang="en-US" dirty="0"/>
              <a:t>Click icon to add picture and change transparency to around 50%</a:t>
            </a:r>
          </a:p>
        </p:txBody>
      </p:sp>
      <p:sp>
        <p:nvSpPr>
          <p:cNvPr id="2" name="Title 1">
            <a:extLst>
              <a:ext uri="{FF2B5EF4-FFF2-40B4-BE49-F238E27FC236}">
                <a16:creationId xmlns:a16="http://schemas.microsoft.com/office/drawing/2014/main" id="{B7044FB8-3B6B-66A7-2CB6-8E66185AA5DA}"/>
              </a:ext>
            </a:extLst>
          </p:cNvPr>
          <p:cNvSpPr>
            <a:spLocks noGrp="1"/>
          </p:cNvSpPr>
          <p:nvPr>
            <p:ph type="title" hasCustomPrompt="1"/>
          </p:nvPr>
        </p:nvSpPr>
        <p:spPr>
          <a:xfrm>
            <a:off x="838200" y="1920387"/>
            <a:ext cx="10515600" cy="1325563"/>
          </a:xfrm>
        </p:spPr>
        <p:txBody>
          <a:bodyPr/>
          <a:lstStyle>
            <a:lvl1pPr>
              <a:defRPr b="1">
                <a:solidFill>
                  <a:srgbClr val="FFFFFF"/>
                </a:solidFill>
              </a:defRPr>
            </a:lvl1pPr>
          </a:lstStyle>
          <a:p>
            <a:r>
              <a:rPr lang="en-GB" dirty="0"/>
              <a:t>Click to edit text</a:t>
            </a:r>
          </a:p>
        </p:txBody>
      </p:sp>
      <p:pic>
        <p:nvPicPr>
          <p:cNvPr id="6" name="Picture 5">
            <a:extLst>
              <a:ext uri="{FF2B5EF4-FFF2-40B4-BE49-F238E27FC236}">
                <a16:creationId xmlns:a16="http://schemas.microsoft.com/office/drawing/2014/main" id="{E68E2A57-C1A8-7BE0-3CB5-153D51C0DBE2}"/>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3" name="Picture 2">
            <a:extLst>
              <a:ext uri="{FF2B5EF4-FFF2-40B4-BE49-F238E27FC236}">
                <a16:creationId xmlns:a16="http://schemas.microsoft.com/office/drawing/2014/main" id="{542F3C2E-CEDE-E881-25A8-F66E5891A6EB}"/>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4" name="Picture 3">
            <a:extLst>
              <a:ext uri="{FF2B5EF4-FFF2-40B4-BE49-F238E27FC236}">
                <a16:creationId xmlns:a16="http://schemas.microsoft.com/office/drawing/2014/main" id="{C5BBDB7D-E239-5132-B4AA-26D78EEC9D9D}"/>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237444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10793692" cy="2852737"/>
          </a:xfrm>
        </p:spPr>
        <p:txBody>
          <a:bodyPr anchor="b"/>
          <a:lstStyle>
            <a:lvl1pPr>
              <a:defRPr sz="6000" b="1" i="0">
                <a:solidFill>
                  <a:srgbClr val="FFFFFF"/>
                </a:solidFill>
                <a:latin typeface="AvantGarde CE" pitchFamily="82" charset="0"/>
              </a:defRPr>
            </a:lvl1pPr>
          </a:lstStyle>
          <a:p>
            <a:r>
              <a:rPr lang="en-GB" dirty="0"/>
              <a:t>Click to edit title style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C1D05ADA-A651-8A29-BD83-5BEEF447A5C5}"/>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9" name="Picture 8">
            <a:extLst>
              <a:ext uri="{FF2B5EF4-FFF2-40B4-BE49-F238E27FC236}">
                <a16:creationId xmlns:a16="http://schemas.microsoft.com/office/drawing/2014/main" id="{8C1F9C44-00A0-18DA-DB33-AF5D7E276D80}"/>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2E7CB7FC-612A-1727-2B4D-0E701B368559}"/>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153911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een background with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B2938245-9FF4-A211-E28F-2CE51793BF1F}"/>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8" name="Picture 7">
            <a:extLst>
              <a:ext uri="{FF2B5EF4-FFF2-40B4-BE49-F238E27FC236}">
                <a16:creationId xmlns:a16="http://schemas.microsoft.com/office/drawing/2014/main" id="{0560D3A1-EC74-6EA4-68AC-E0C37290F20F}"/>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29783671-7BF3-6789-6656-338542A032DB}"/>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2712915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ark green background with titl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5BEA093A-D0CB-CAB9-4C96-BF2E4FE4F011}"/>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20BA6278-48D9-F481-D129-50A218DB907D}"/>
              </a:ext>
            </a:extLst>
          </p:cNvPr>
          <p:cNvPicPr>
            <a:picLocks noChangeAspect="1"/>
          </p:cNvPicPr>
          <p:nvPr userDrawn="1"/>
        </p:nvPicPr>
        <p:blipFill>
          <a:blip r:embed="rId3"/>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13751704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blue background with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1710C7B1-05B7-70AE-3CE1-AB16AA53B854}"/>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7" name="Picture 6">
            <a:extLst>
              <a:ext uri="{FF2B5EF4-FFF2-40B4-BE49-F238E27FC236}">
                <a16:creationId xmlns:a16="http://schemas.microsoft.com/office/drawing/2014/main" id="{8BB452BE-D3CB-8334-F592-D5865513C67F}"/>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2047D23A-CD8A-8F23-A39C-D6DEBABDB768}"/>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2599554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background with titl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chemeClr val="tx1"/>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1710C7B1-05B7-70AE-3CE1-AB16AA53B854}"/>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5" name="Picture 4">
            <a:extLst>
              <a:ext uri="{FF2B5EF4-FFF2-40B4-BE49-F238E27FC236}">
                <a16:creationId xmlns:a16="http://schemas.microsoft.com/office/drawing/2014/main" id="{8FD37E7B-4299-39DB-860B-822E30A034AE}"/>
              </a:ext>
            </a:extLst>
          </p:cNvPr>
          <p:cNvPicPr>
            <a:picLocks noChangeAspect="1"/>
          </p:cNvPicPr>
          <p:nvPr userDrawn="1"/>
        </p:nvPicPr>
        <p:blipFill>
          <a:blip r:embed="rId3"/>
          <a:stretch>
            <a:fillRect/>
          </a:stretch>
        </p:blipFill>
        <p:spPr>
          <a:xfrm>
            <a:off x="9631491" y="-2752691"/>
            <a:ext cx="4833383" cy="4776962"/>
          </a:xfrm>
          <a:prstGeom prst="rect">
            <a:avLst/>
          </a:prstGeom>
        </p:spPr>
      </p:pic>
      <p:pic>
        <p:nvPicPr>
          <p:cNvPr id="9" name="Picture 8">
            <a:extLst>
              <a:ext uri="{FF2B5EF4-FFF2-40B4-BE49-F238E27FC236}">
                <a16:creationId xmlns:a16="http://schemas.microsoft.com/office/drawing/2014/main" id="{E92CE8E3-A62B-005E-755B-82F13A880265}"/>
              </a:ext>
            </a:extLst>
          </p:cNvPr>
          <p:cNvPicPr>
            <a:picLocks noChangeAspect="1"/>
          </p:cNvPicPr>
          <p:nvPr userDrawn="1"/>
        </p:nvPicPr>
        <p:blipFill>
          <a:blip r:embed="rId4"/>
          <a:stretch>
            <a:fillRect/>
          </a:stretch>
        </p:blipFill>
        <p:spPr>
          <a:xfrm>
            <a:off x="-1531601" y="4893352"/>
            <a:ext cx="4051003" cy="4051003"/>
          </a:xfrm>
          <a:prstGeom prst="rect">
            <a:avLst/>
          </a:prstGeom>
        </p:spPr>
      </p:pic>
      <p:pic>
        <p:nvPicPr>
          <p:cNvPr id="10" name="Picture 9">
            <a:extLst>
              <a:ext uri="{FF2B5EF4-FFF2-40B4-BE49-F238E27FC236}">
                <a16:creationId xmlns:a16="http://schemas.microsoft.com/office/drawing/2014/main" id="{73F78003-AA74-DE16-53F4-FD57DE6426C2}"/>
              </a:ext>
            </a:extLst>
          </p:cNvPr>
          <p:cNvPicPr>
            <a:picLocks noChangeAspect="1"/>
          </p:cNvPicPr>
          <p:nvPr userDrawn="1"/>
        </p:nvPicPr>
        <p:blipFill>
          <a:blip r:embed="rId5"/>
          <a:stretch>
            <a:fillRect/>
          </a:stretch>
        </p:blipFill>
        <p:spPr>
          <a:xfrm>
            <a:off x="386576" y="6050942"/>
            <a:ext cx="1130079" cy="472895"/>
          </a:xfrm>
          <a:prstGeom prst="rect">
            <a:avLst/>
          </a:prstGeom>
        </p:spPr>
      </p:pic>
    </p:spTree>
    <p:extLst>
      <p:ext uri="{BB962C8B-B14F-4D97-AF65-F5344CB8AC3E}">
        <p14:creationId xmlns:p14="http://schemas.microsoft.com/office/powerpoint/2010/main" val="2235955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 blue background with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74850246-5BAC-D050-1AA1-0A6EDB1AC6D5}"/>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7" name="Picture 6">
            <a:extLst>
              <a:ext uri="{FF2B5EF4-FFF2-40B4-BE49-F238E27FC236}">
                <a16:creationId xmlns:a16="http://schemas.microsoft.com/office/drawing/2014/main" id="{1A1C7894-93F5-97BC-79DB-39F2E4BE25DC}"/>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B91A43E1-3F44-2202-0C5B-0577D4795243}"/>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874037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D4F0B-3111-62E4-9652-86EEAC079EFB}"/>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4" name="Picture 3">
            <a:extLst>
              <a:ext uri="{FF2B5EF4-FFF2-40B4-BE49-F238E27FC236}">
                <a16:creationId xmlns:a16="http://schemas.microsoft.com/office/drawing/2014/main" id="{B9BD9F75-5687-4FF4-FFD1-D94073311561}"/>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385381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3DFD98A3-B106-20AC-168A-E55E710C2263}"/>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198367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7" name="Picture 6">
            <a:extLst>
              <a:ext uri="{FF2B5EF4-FFF2-40B4-BE49-F238E27FC236}">
                <a16:creationId xmlns:a16="http://schemas.microsoft.com/office/drawing/2014/main" id="{192907D8-B13D-E535-5330-D4709F5D0886}"/>
              </a:ext>
            </a:extLst>
          </p:cNvPr>
          <p:cNvPicPr>
            <a:picLocks noChangeAspect="1"/>
          </p:cNvPicPr>
          <p:nvPr userDrawn="1"/>
        </p:nvPicPr>
        <p:blipFill>
          <a:blip r:embed="rId2"/>
          <a:stretch>
            <a:fillRect/>
          </a:stretch>
        </p:blipFill>
        <p:spPr>
          <a:xfrm>
            <a:off x="9847082" y="-1348613"/>
            <a:ext cx="3614475" cy="3572283"/>
          </a:xfrm>
          <a:prstGeom prst="rect">
            <a:avLst/>
          </a:prstGeom>
        </p:spPr>
      </p:pic>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3"/>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2"/>
          <a:stretch>
            <a:fillRect/>
          </a:stretch>
        </p:blipFill>
        <p:spPr>
          <a:xfrm>
            <a:off x="5009595" y="5649129"/>
            <a:ext cx="4051003" cy="4051003"/>
          </a:xfrm>
          <a:prstGeom prst="rect">
            <a:avLst/>
          </a:prstGeom>
        </p:spPr>
      </p:pic>
    </p:spTree>
    <p:extLst>
      <p:ext uri="{BB962C8B-B14F-4D97-AF65-F5344CB8AC3E}">
        <p14:creationId xmlns:p14="http://schemas.microsoft.com/office/powerpoint/2010/main" val="211938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4">
    <p:bg>
      <p:bgPr>
        <a:gradFill>
          <a:gsLst>
            <a:gs pos="100000">
              <a:schemeClr val="tx1"/>
            </a:gs>
            <a:gs pos="0">
              <a:schemeClr val="accent2"/>
            </a:gs>
          </a:gsLst>
          <a:path path="circle">
            <a:fillToRect l="100000" t="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CAADE6BC-1FFB-1D76-C95F-8F83A5A89366}"/>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284976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4AB1-E4C9-D77F-5BF4-3D6A37F1489F}"/>
              </a:ext>
            </a:extLst>
          </p:cNvPr>
          <p:cNvSpPr>
            <a:spLocks noGrp="1"/>
          </p:cNvSpPr>
          <p:nvPr>
            <p:ph type="title" hasCustomPrompt="1"/>
          </p:nvPr>
        </p:nvSpPr>
        <p:spPr/>
        <p:txBody>
          <a:bodyPr/>
          <a:lstStyle>
            <a:lvl1pPr>
              <a:defRPr b="0" i="0">
                <a:latin typeface="AVANTGARDE-MEDIUM" pitchFamily="82" charset="0"/>
              </a:defRPr>
            </a:lvl1pPr>
          </a:lstStyle>
          <a:p>
            <a:r>
              <a:rPr lang="en-GB" dirty="0"/>
              <a:t>Click to edit title style</a:t>
            </a:r>
          </a:p>
        </p:txBody>
      </p:sp>
      <p:sp>
        <p:nvSpPr>
          <p:cNvPr id="3" name="Content Placeholder 2">
            <a:extLst>
              <a:ext uri="{FF2B5EF4-FFF2-40B4-BE49-F238E27FC236}">
                <a16:creationId xmlns:a16="http://schemas.microsoft.com/office/drawing/2014/main" id="{407BB02D-0978-100E-3784-1587AFED3AFC}"/>
              </a:ext>
            </a:extLst>
          </p:cNvPr>
          <p:cNvSpPr>
            <a:spLocks noGrp="1"/>
          </p:cNvSpPr>
          <p:nvPr>
            <p:ph idx="1"/>
          </p:nvPr>
        </p:nvSpPr>
        <p:spPr>
          <a:xfrm>
            <a:off x="838200" y="1825625"/>
            <a:ext cx="10515600" cy="38229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a:extLst>
              <a:ext uri="{FF2B5EF4-FFF2-40B4-BE49-F238E27FC236}">
                <a16:creationId xmlns:a16="http://schemas.microsoft.com/office/drawing/2014/main" id="{3F72738D-9C89-70A2-F262-D4F98AD92889}"/>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8" name="Picture 7">
            <a:extLst>
              <a:ext uri="{FF2B5EF4-FFF2-40B4-BE49-F238E27FC236}">
                <a16:creationId xmlns:a16="http://schemas.microsoft.com/office/drawing/2014/main" id="{BF3386D1-A5F6-CF8E-EE40-FA7E8918BE66}"/>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426384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66A-01C7-6F4D-6B79-6C13EEC687D8}"/>
              </a:ext>
            </a:extLst>
          </p:cNvPr>
          <p:cNvSpPr>
            <a:spLocks noGrp="1"/>
          </p:cNvSpPr>
          <p:nvPr>
            <p:ph type="title" hasCustomPrompt="1"/>
          </p:nvPr>
        </p:nvSpPr>
        <p:spPr/>
        <p:txBody>
          <a:bodyPr/>
          <a:lstStyle>
            <a:lvl1pPr>
              <a:defRPr b="1" i="0">
                <a:latin typeface="AvantGarde CE" pitchFamily="82" charset="0"/>
              </a:defRPr>
            </a:lvl1pPr>
          </a:lstStyle>
          <a:p>
            <a:r>
              <a:rPr lang="en-GB" dirty="0"/>
              <a:t>Click to edit title style</a:t>
            </a:r>
          </a:p>
        </p:txBody>
      </p:sp>
      <p:sp>
        <p:nvSpPr>
          <p:cNvPr id="3" name="Content Placeholder 2">
            <a:extLst>
              <a:ext uri="{FF2B5EF4-FFF2-40B4-BE49-F238E27FC236}">
                <a16:creationId xmlns:a16="http://schemas.microsoft.com/office/drawing/2014/main" id="{A27F0C81-1691-FDF5-8ACF-20E170E91BCD}"/>
              </a:ext>
            </a:extLst>
          </p:cNvPr>
          <p:cNvSpPr>
            <a:spLocks noGrp="1"/>
          </p:cNvSpPr>
          <p:nvPr>
            <p:ph sz="half" idx="1"/>
          </p:nvPr>
        </p:nvSpPr>
        <p:spPr>
          <a:xfrm>
            <a:off x="838200" y="1825625"/>
            <a:ext cx="5181600" cy="390666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C50F8929-BEA8-1FAF-7697-406D379BC03F}"/>
              </a:ext>
            </a:extLst>
          </p:cNvPr>
          <p:cNvSpPr>
            <a:spLocks noGrp="1"/>
          </p:cNvSpPr>
          <p:nvPr>
            <p:ph sz="half" idx="2"/>
          </p:nvPr>
        </p:nvSpPr>
        <p:spPr>
          <a:xfrm>
            <a:off x="6172200" y="1825625"/>
            <a:ext cx="5181600" cy="390666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a:extLst>
              <a:ext uri="{FF2B5EF4-FFF2-40B4-BE49-F238E27FC236}">
                <a16:creationId xmlns:a16="http://schemas.microsoft.com/office/drawing/2014/main" id="{62225F9E-ADF7-DAEB-67D5-ECF9D78065FC}"/>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9" name="Picture 8">
            <a:extLst>
              <a:ext uri="{FF2B5EF4-FFF2-40B4-BE49-F238E27FC236}">
                <a16:creationId xmlns:a16="http://schemas.microsoft.com/office/drawing/2014/main" id="{7084D760-6335-B856-0BA9-98FAFF9A3970}"/>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210245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1F83-CF44-4258-1DE0-A5279061A4D7}"/>
              </a:ext>
            </a:extLst>
          </p:cNvPr>
          <p:cNvSpPr>
            <a:spLocks noGrp="1"/>
          </p:cNvSpPr>
          <p:nvPr>
            <p:ph type="title" hasCustomPrompt="1"/>
          </p:nvPr>
        </p:nvSpPr>
        <p:spPr>
          <a:xfrm>
            <a:off x="839788" y="365125"/>
            <a:ext cx="10515600" cy="1325563"/>
          </a:xfrm>
        </p:spPr>
        <p:txBody>
          <a:bodyPr/>
          <a:lstStyle>
            <a:lvl1pPr>
              <a:defRPr b="1" i="0">
                <a:latin typeface="AvantGarde CE" pitchFamily="82" charset="0"/>
              </a:defRPr>
            </a:lvl1pPr>
          </a:lstStyle>
          <a:p>
            <a:r>
              <a:rPr lang="en-GB" dirty="0"/>
              <a:t>Click to edit title style</a:t>
            </a:r>
          </a:p>
        </p:txBody>
      </p:sp>
      <p:sp>
        <p:nvSpPr>
          <p:cNvPr id="3" name="Text Placeholder 2">
            <a:extLst>
              <a:ext uri="{FF2B5EF4-FFF2-40B4-BE49-F238E27FC236}">
                <a16:creationId xmlns:a16="http://schemas.microsoft.com/office/drawing/2014/main" id="{D2213F5C-89F5-6826-8AFA-AF114D0A1926}"/>
              </a:ext>
            </a:extLst>
          </p:cNvPr>
          <p:cNvSpPr>
            <a:spLocks noGrp="1"/>
          </p:cNvSpPr>
          <p:nvPr>
            <p:ph type="body" idx="1"/>
          </p:nvPr>
        </p:nvSpPr>
        <p:spPr>
          <a:xfrm>
            <a:off x="839788" y="1681163"/>
            <a:ext cx="5157787" cy="823912"/>
          </a:xfrm>
        </p:spPr>
        <p:txBody>
          <a:bodyPr anchor="b"/>
          <a:lstStyle>
            <a:lvl1pPr marL="0" indent="0">
              <a:buNone/>
              <a:defRPr sz="2400" b="0" i="0">
                <a:latin typeface="AVANTGARDE-MEDIUM" pitchFamily="8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023D382C-7AAB-5538-919A-4BCE7A796B64}"/>
              </a:ext>
            </a:extLst>
          </p:cNvPr>
          <p:cNvSpPr>
            <a:spLocks noGrp="1"/>
          </p:cNvSpPr>
          <p:nvPr>
            <p:ph sz="half" idx="2"/>
          </p:nvPr>
        </p:nvSpPr>
        <p:spPr>
          <a:xfrm>
            <a:off x="839788" y="2643388"/>
            <a:ext cx="5157787" cy="31887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3F97E89-569A-A86D-14C3-409CC338ED31}"/>
              </a:ext>
            </a:extLst>
          </p:cNvPr>
          <p:cNvSpPr>
            <a:spLocks noGrp="1"/>
          </p:cNvSpPr>
          <p:nvPr>
            <p:ph type="body" sz="quarter" idx="3"/>
          </p:nvPr>
        </p:nvSpPr>
        <p:spPr>
          <a:xfrm>
            <a:off x="6172200" y="1681163"/>
            <a:ext cx="5183188" cy="823912"/>
          </a:xfrm>
        </p:spPr>
        <p:txBody>
          <a:bodyPr anchor="b"/>
          <a:lstStyle>
            <a:lvl1pPr marL="0" indent="0">
              <a:buNone/>
              <a:defRPr sz="2400" b="0" i="0">
                <a:latin typeface="AVANTGARDE-MEDIUM" pitchFamily="8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E465E69-859B-11D0-1253-4B172DC3E40A}"/>
              </a:ext>
            </a:extLst>
          </p:cNvPr>
          <p:cNvSpPr>
            <a:spLocks noGrp="1"/>
          </p:cNvSpPr>
          <p:nvPr>
            <p:ph sz="quarter" idx="4"/>
          </p:nvPr>
        </p:nvSpPr>
        <p:spPr>
          <a:xfrm>
            <a:off x="6172200" y="2643388"/>
            <a:ext cx="5183188" cy="31887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a:extLst>
              <a:ext uri="{FF2B5EF4-FFF2-40B4-BE49-F238E27FC236}">
                <a16:creationId xmlns:a16="http://schemas.microsoft.com/office/drawing/2014/main" id="{DD6658BF-BEBE-A4A3-9D49-5FF244F1E470}"/>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12" name="Picture 11">
            <a:extLst>
              <a:ext uri="{FF2B5EF4-FFF2-40B4-BE49-F238E27FC236}">
                <a16:creationId xmlns:a16="http://schemas.microsoft.com/office/drawing/2014/main" id="{13E3E30C-B36F-67A6-24E6-FF547B4ED780}"/>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390532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with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12" name="Picture Placeholder 11">
            <a:extLst>
              <a:ext uri="{FF2B5EF4-FFF2-40B4-BE49-F238E27FC236}">
                <a16:creationId xmlns:a16="http://schemas.microsoft.com/office/drawing/2014/main" id="{7A32C0C5-88A2-A24C-DF26-051D5EFEFD46}"/>
              </a:ext>
            </a:extLst>
          </p:cNvPr>
          <p:cNvSpPr>
            <a:spLocks noGrp="1"/>
          </p:cNvSpPr>
          <p:nvPr>
            <p:ph type="pic" sz="quarter" idx="13"/>
          </p:nvPr>
        </p:nvSpPr>
        <p:spPr>
          <a:xfrm>
            <a:off x="7035919" y="1007151"/>
            <a:ext cx="4316293" cy="4376164"/>
          </a:xfrm>
          <a:prstGeom prst="ellipse">
            <a:avLst/>
          </a:prstGeom>
          <a:ln w="19050">
            <a:noFill/>
          </a:ln>
        </p:spPr>
        <p:txBody>
          <a:bodyPr/>
          <a:lstStyle/>
          <a:p>
            <a:endParaRPr lang="en-US" dirty="0"/>
          </a:p>
        </p:txBody>
      </p:sp>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3"/>
          <a:stretch>
            <a:fillRect/>
          </a:stretch>
        </p:blipFill>
        <p:spPr>
          <a:xfrm>
            <a:off x="386576" y="6050942"/>
            <a:ext cx="1130079" cy="472895"/>
          </a:xfrm>
          <a:prstGeom prst="rect">
            <a:avLst/>
          </a:prstGeom>
        </p:spPr>
      </p:pic>
    </p:spTree>
    <p:extLst>
      <p:ext uri="{BB962C8B-B14F-4D97-AF65-F5344CB8AC3E}">
        <p14:creationId xmlns:p14="http://schemas.microsoft.com/office/powerpoint/2010/main" val="2675884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F37D6-321F-CD08-FEAD-FAB8D1B2A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B2AA0AB-35EB-19EE-B413-8F4CDA9A0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303037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65" r:id="rId5"/>
    <p:sldLayoutId id="2147483650" r:id="rId6"/>
    <p:sldLayoutId id="2147483652" r:id="rId7"/>
    <p:sldLayoutId id="2147483653" r:id="rId8"/>
    <p:sldLayoutId id="2147483656" r:id="rId9"/>
    <p:sldLayoutId id="2147483673" r:id="rId10"/>
    <p:sldLayoutId id="2147483674" r:id="rId11"/>
    <p:sldLayoutId id="2147483675" r:id="rId12"/>
    <p:sldLayoutId id="2147483676" r:id="rId13"/>
    <p:sldLayoutId id="2147483654" r:id="rId14"/>
    <p:sldLayoutId id="2147483663" r:id="rId15"/>
    <p:sldLayoutId id="2147483655" r:id="rId16"/>
    <p:sldLayoutId id="2147483667" r:id="rId17"/>
    <p:sldLayoutId id="2147483661" r:id="rId18"/>
    <p:sldLayoutId id="2147483662" r:id="rId19"/>
    <p:sldLayoutId id="2147483668" r:id="rId20"/>
    <p:sldLayoutId id="2147483670" r:id="rId21"/>
    <p:sldLayoutId id="2147483669" r:id="rId22"/>
    <p:sldLayoutId id="2147483672" r:id="rId23"/>
    <p:sldLayoutId id="2147483671" r:id="rId24"/>
    <p:sldLayoutId id="2147483664" r:id="rId25"/>
  </p:sldLayoutIdLst>
  <p:txStyles>
    <p:titleStyle>
      <a:lvl1pPr algn="l" defTabSz="914400" rtl="0" eaLnBrk="1" latinLnBrk="0" hangingPunct="1">
        <a:lnSpc>
          <a:spcPct val="90000"/>
        </a:lnSpc>
        <a:spcBef>
          <a:spcPct val="0"/>
        </a:spcBef>
        <a:buNone/>
        <a:defRPr sz="4400" kern="1200">
          <a:solidFill>
            <a:schemeClr val="tx1"/>
          </a:solidFill>
          <a:latin typeface="AvantGarde CE" pitchFamily="82" charset="0"/>
          <a:ea typeface="+mj-ea"/>
          <a:cs typeface="+mj-cs"/>
        </a:defRPr>
      </a:lvl1pPr>
    </p:titleStyle>
    <p:bodyStyle>
      <a:lvl1pPr marL="228600" indent="-228600" algn="l" defTabSz="914400" rtl="0" eaLnBrk="1" latinLnBrk="0" hangingPunct="1">
        <a:lnSpc>
          <a:spcPct val="100000"/>
        </a:lnSpc>
        <a:spcBef>
          <a:spcPts val="1000"/>
        </a:spcBef>
        <a:buFont typeface="Courier New" panose="02070309020205020404" pitchFamily="49" charset="0"/>
        <a:buChar char="o"/>
        <a:defRPr sz="2800" kern="1200">
          <a:solidFill>
            <a:schemeClr val="tx1"/>
          </a:solidFill>
          <a:latin typeface="AvantGarde CE" pitchFamily="82"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kern="1200">
          <a:solidFill>
            <a:schemeClr val="tx1"/>
          </a:solidFill>
          <a:latin typeface="AvantGarde CE" pitchFamily="82" charset="0"/>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vantGarde CE" pitchFamily="82"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4pPr>
      <a:lvl5pPr marL="20574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emf"/><Relationship Id="rId5" Type="http://schemas.openxmlformats.org/officeDocument/2006/relationships/hyperlink" Target="https://www.youtube.com/watch?v=G4H1N_yXBiA" TargetMode="Externa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e6rglsLy1Ys"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5183-EF0F-39E5-9C65-4891C26DDA75}"/>
              </a:ext>
            </a:extLst>
          </p:cNvPr>
          <p:cNvSpPr>
            <a:spLocks noGrp="1"/>
          </p:cNvSpPr>
          <p:nvPr>
            <p:ph type="ctrTitle"/>
          </p:nvPr>
        </p:nvSpPr>
        <p:spPr>
          <a:xfrm>
            <a:off x="1928296" y="1662106"/>
            <a:ext cx="8335408" cy="2387600"/>
          </a:xfrm>
        </p:spPr>
        <p:txBody>
          <a:bodyPr>
            <a:normAutofit/>
          </a:bodyPr>
          <a:lstStyle/>
          <a:p>
            <a:r>
              <a:rPr lang="en-GB" sz="4800" b="1" dirty="0">
                <a:effectLst/>
                <a:latin typeface="Arial" panose="020B0604020202020204" pitchFamily="34" charset="0"/>
                <a:ea typeface="Calibri" panose="020F0502020204030204" pitchFamily="34" charset="0"/>
                <a:cs typeface="Arial" panose="020B0604020202020204" pitchFamily="34" charset="0"/>
              </a:rPr>
              <a:t>How is Climate Change Linked to Air Pollution</a:t>
            </a:r>
            <a:r>
              <a:rPr lang="en-GB" sz="4800" b="1" dirty="0">
                <a:latin typeface="Arial" panose="020B0604020202020204" pitchFamily="34" charset="0"/>
                <a:ea typeface="Calibri" panose="020F0502020204030204" pitchFamily="34" charset="0"/>
                <a:cs typeface="Arial" panose="020B0604020202020204" pitchFamily="34" charset="0"/>
              </a:rPr>
              <a:t>?</a:t>
            </a: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040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6732-1936-CECA-686B-E7D2580F0148}"/>
              </a:ext>
            </a:extLst>
          </p:cNvPr>
          <p:cNvSpPr>
            <a:spLocks noGrp="1"/>
          </p:cNvSpPr>
          <p:nvPr>
            <p:ph type="title"/>
          </p:nvPr>
        </p:nvSpPr>
        <p:spPr>
          <a:xfrm>
            <a:off x="838200" y="714068"/>
            <a:ext cx="10515600" cy="1325563"/>
          </a:xfrm>
        </p:spPr>
        <p:txBody>
          <a:bodyPr>
            <a:noAutofit/>
          </a:bodyPr>
          <a:lstStyle/>
          <a:p>
            <a:r>
              <a:rPr lang="en-GB" sz="3600" dirty="0">
                <a:latin typeface="Arial" panose="020B0604020202020204" pitchFamily="34" charset="0"/>
                <a:cs typeface="Arial" panose="020B0604020202020204" pitchFamily="34" charset="0"/>
              </a:rPr>
              <a:t>Can you list three…</a:t>
            </a:r>
          </a:p>
        </p:txBody>
      </p:sp>
      <p:sp>
        <p:nvSpPr>
          <p:cNvPr id="3" name="Content Placeholder 3">
            <a:extLst>
              <a:ext uri="{FF2B5EF4-FFF2-40B4-BE49-F238E27FC236}">
                <a16:creationId xmlns:a16="http://schemas.microsoft.com/office/drawing/2014/main" id="{4F310BCB-4A6A-3FBB-3652-DA444AD6FAD9}"/>
              </a:ext>
            </a:extLst>
          </p:cNvPr>
          <p:cNvSpPr txBox="1">
            <a:spLocks/>
          </p:cNvSpPr>
          <p:nvPr/>
        </p:nvSpPr>
        <p:spPr>
          <a:xfrm>
            <a:off x="838201" y="2866609"/>
            <a:ext cx="7060808" cy="1460886"/>
          </a:xfrm>
          <a:prstGeom prst="rect">
            <a:avLst/>
          </a:prstGeom>
        </p:spPr>
        <p:txBody>
          <a:bodyPr>
            <a:noAutofit/>
          </a:bodyPr>
          <a:lstStyle>
            <a:lvl1pPr marL="228600" indent="-228600" algn="l" defTabSz="914400" rtl="0" eaLnBrk="1" latinLnBrk="0" hangingPunct="1">
              <a:lnSpc>
                <a:spcPct val="100000"/>
              </a:lnSpc>
              <a:spcBef>
                <a:spcPts val="1000"/>
              </a:spcBef>
              <a:buFont typeface="Courier New" panose="02070309020205020404" pitchFamily="49" charset="0"/>
              <a:buChar char="o"/>
              <a:defRPr sz="2800" kern="1200">
                <a:solidFill>
                  <a:schemeClr val="tx1"/>
                </a:solidFill>
                <a:latin typeface="AvantGarde CE" pitchFamily="82"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kern="1200">
                <a:solidFill>
                  <a:schemeClr val="tx1"/>
                </a:solidFill>
                <a:latin typeface="AvantGarde CE" pitchFamily="82" charset="0"/>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vantGarde CE" pitchFamily="82"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4pPr>
            <a:lvl5pPr marL="20574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r>
              <a:rPr lang="en-US" sz="3600" dirty="0">
                <a:solidFill>
                  <a:srgbClr val="FFFFFF"/>
                </a:solidFill>
                <a:latin typeface="Arial" panose="020B0604020202020204" pitchFamily="34" charset="0"/>
                <a:cs typeface="Arial" panose="020B0604020202020204" pitchFamily="34" charset="0"/>
              </a:rPr>
              <a:t>Ways that air pollution contributes to the greenhouse effect? </a:t>
            </a:r>
          </a:p>
        </p:txBody>
      </p:sp>
      <p:sp>
        <p:nvSpPr>
          <p:cNvPr id="5" name="TextBox 4">
            <a:extLst>
              <a:ext uri="{FF2B5EF4-FFF2-40B4-BE49-F238E27FC236}">
                <a16:creationId xmlns:a16="http://schemas.microsoft.com/office/drawing/2014/main" id="{937F7D14-04DE-D697-4048-BA1A562FC582}"/>
              </a:ext>
            </a:extLst>
          </p:cNvPr>
          <p:cNvSpPr txBox="1"/>
          <p:nvPr/>
        </p:nvSpPr>
        <p:spPr>
          <a:xfrm>
            <a:off x="8520468" y="5674409"/>
            <a:ext cx="3413227" cy="892552"/>
          </a:xfrm>
          <a:prstGeom prst="rect">
            <a:avLst/>
          </a:prstGeom>
          <a:noFill/>
        </p:spPr>
        <p:txBody>
          <a:bodyPr wrap="square" rtlCol="0">
            <a:spAutoFit/>
          </a:bodyPr>
          <a:lstStyle/>
          <a:p>
            <a:r>
              <a:rPr lang="en-GB" sz="3200" b="1" dirty="0">
                <a:solidFill>
                  <a:srgbClr val="FFFFFF"/>
                </a:solidFill>
                <a:latin typeface="Arial" panose="020B0604020202020204" pitchFamily="34" charset="0"/>
                <a:cs typeface="Arial" panose="020B0604020202020204" pitchFamily="34" charset="0"/>
              </a:rPr>
              <a:t>Tip! </a:t>
            </a:r>
          </a:p>
          <a:p>
            <a:r>
              <a:rPr lang="en-GB" dirty="0">
                <a:solidFill>
                  <a:srgbClr val="FFFFFF"/>
                </a:solidFill>
                <a:latin typeface="Arial" panose="020B0604020202020204" pitchFamily="34" charset="0"/>
                <a:cs typeface="Arial" panose="020B0604020202020204" pitchFamily="34" charset="0"/>
              </a:rPr>
              <a:t>Think back to two lessons ago</a:t>
            </a:r>
            <a:r>
              <a:rPr lang="en-GB" sz="2000" dirty="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59215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BEBC-974C-7617-9EA4-B332417B794D}"/>
              </a:ext>
            </a:extLst>
          </p:cNvPr>
          <p:cNvSpPr>
            <a:spLocks noGrp="1"/>
          </p:cNvSpPr>
          <p:nvPr>
            <p:ph type="title"/>
          </p:nvPr>
        </p:nvSpPr>
        <p:spPr/>
        <p:txBody>
          <a:bodyPr>
            <a:noAutofit/>
          </a:bodyPr>
          <a:lstStyle/>
          <a:p>
            <a:r>
              <a:rPr lang="en-GB" sz="3200" dirty="0">
                <a:latin typeface="AvantGarde CE"/>
              </a:rPr>
              <a:t>Ways in which air pollution contributes </a:t>
            </a:r>
            <a:br>
              <a:rPr lang="en-GB" sz="3200" dirty="0">
                <a:latin typeface="AvantGarde CE"/>
              </a:rPr>
            </a:br>
            <a:r>
              <a:rPr lang="en-GB" sz="3200" dirty="0">
                <a:latin typeface="AvantGarde CE"/>
              </a:rPr>
              <a:t>to the greenhouse effect</a:t>
            </a:r>
            <a:endParaRPr lang="en-GB" sz="3200" dirty="0"/>
          </a:p>
        </p:txBody>
      </p:sp>
      <p:sp>
        <p:nvSpPr>
          <p:cNvPr id="3" name="Content Placeholder 2">
            <a:extLst>
              <a:ext uri="{FF2B5EF4-FFF2-40B4-BE49-F238E27FC236}">
                <a16:creationId xmlns:a16="http://schemas.microsoft.com/office/drawing/2014/main" id="{3C349210-BC63-C9A5-E16F-AD36FE81D577}"/>
              </a:ext>
            </a:extLst>
          </p:cNvPr>
          <p:cNvSpPr>
            <a:spLocks noGrp="1"/>
          </p:cNvSpPr>
          <p:nvPr>
            <p:ph sz="half" idx="1"/>
          </p:nvPr>
        </p:nvSpPr>
        <p:spPr/>
        <p:txBody>
          <a:bodyPr vert="horz" lIns="91440" tIns="45720" rIns="91440" bIns="45720" rtlCol="0" anchor="t">
            <a:normAutofit/>
          </a:bodyPr>
          <a:lstStyle/>
          <a:p>
            <a:r>
              <a:rPr lang="en-GB" dirty="0">
                <a:latin typeface="AvantGarde CE"/>
              </a:rPr>
              <a:t>Transport</a:t>
            </a:r>
            <a:endParaRPr lang="en-GB"/>
          </a:p>
          <a:p>
            <a:endParaRPr lang="en-GB" dirty="0">
              <a:latin typeface="AvantGarde CE"/>
            </a:endParaRPr>
          </a:p>
          <a:p>
            <a:r>
              <a:rPr lang="en-GB" dirty="0">
                <a:latin typeface="AvantGarde CE"/>
              </a:rPr>
              <a:t>Generating energy</a:t>
            </a:r>
            <a:endParaRPr lang="en-GB" dirty="0"/>
          </a:p>
          <a:p>
            <a:endParaRPr lang="en-GB" dirty="0">
              <a:latin typeface="AvantGarde CE"/>
            </a:endParaRPr>
          </a:p>
          <a:p>
            <a:r>
              <a:rPr lang="en-GB" dirty="0">
                <a:latin typeface="AvantGarde CE"/>
              </a:rPr>
              <a:t>Food production</a:t>
            </a:r>
            <a:endParaRPr lang="en-GB" dirty="0"/>
          </a:p>
        </p:txBody>
      </p:sp>
      <p:sp>
        <p:nvSpPr>
          <p:cNvPr id="4" name="Content Placeholder 3">
            <a:extLst>
              <a:ext uri="{FF2B5EF4-FFF2-40B4-BE49-F238E27FC236}">
                <a16:creationId xmlns:a16="http://schemas.microsoft.com/office/drawing/2014/main" id="{F3CC8FE6-D16B-AFD3-A2FB-ADA05C94EA01}"/>
              </a:ext>
            </a:extLst>
          </p:cNvPr>
          <p:cNvSpPr>
            <a:spLocks noGrp="1"/>
          </p:cNvSpPr>
          <p:nvPr>
            <p:ph sz="half" idx="2"/>
          </p:nvPr>
        </p:nvSpPr>
        <p:spPr/>
        <p:txBody>
          <a:bodyPr vert="horz" lIns="91440" tIns="45720" rIns="91440" bIns="45720" rtlCol="0" anchor="t">
            <a:normAutofit/>
          </a:bodyPr>
          <a:lstStyle/>
          <a:p>
            <a:r>
              <a:rPr lang="en-GB" dirty="0">
                <a:latin typeface="AvantGarde CE"/>
              </a:rPr>
              <a:t>Deforestation</a:t>
            </a:r>
            <a:endParaRPr lang="en-GB" dirty="0"/>
          </a:p>
          <a:p>
            <a:endParaRPr lang="en-GB" dirty="0">
              <a:latin typeface="AvantGarde CE"/>
            </a:endParaRPr>
          </a:p>
          <a:p>
            <a:r>
              <a:rPr lang="en-GB" dirty="0">
                <a:latin typeface="AvantGarde CE"/>
              </a:rPr>
              <a:t>Plastic and waste</a:t>
            </a:r>
            <a:endParaRPr lang="en-GB" dirty="0"/>
          </a:p>
          <a:p>
            <a:endParaRPr lang="en-GB" dirty="0"/>
          </a:p>
          <a:p>
            <a:r>
              <a:rPr lang="en-GB" dirty="0">
                <a:latin typeface="AvantGarde CE"/>
              </a:rPr>
              <a:t>Powering industry</a:t>
            </a:r>
            <a:endParaRPr lang="en-GB" dirty="0"/>
          </a:p>
        </p:txBody>
      </p:sp>
    </p:spTree>
    <p:extLst>
      <p:ext uri="{BB962C8B-B14F-4D97-AF65-F5344CB8AC3E}">
        <p14:creationId xmlns:p14="http://schemas.microsoft.com/office/powerpoint/2010/main" val="2449029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screenshot, mobile phone, design&#10;&#10;Description automatically generated">
            <a:extLst>
              <a:ext uri="{FF2B5EF4-FFF2-40B4-BE49-F238E27FC236}">
                <a16:creationId xmlns:a16="http://schemas.microsoft.com/office/drawing/2014/main" id="{FA50BC85-AACC-FAC1-093A-A52DB40321DA}"/>
              </a:ext>
            </a:extLst>
          </p:cNvPr>
          <p:cNvPicPr>
            <a:picLocks noGrp="1" noChangeAspect="1"/>
          </p:cNvPicPr>
          <p:nvPr>
            <p:ph type="pic" sz="quarter" idx="13"/>
          </p:nvPr>
        </p:nvPicPr>
        <p:blipFill>
          <a:blip r:embed="rId3"/>
          <a:srcRect l="16124" r="16124"/>
          <a:stretch>
            <a:fillRect/>
          </a:stretch>
        </p:blipFill>
        <p:spPr/>
      </p:pic>
      <p:sp>
        <p:nvSpPr>
          <p:cNvPr id="2" name="Title 1">
            <a:extLst>
              <a:ext uri="{FF2B5EF4-FFF2-40B4-BE49-F238E27FC236}">
                <a16:creationId xmlns:a16="http://schemas.microsoft.com/office/drawing/2014/main" id="{F0CFD17C-07C2-B7D1-1A22-E5BEE0B3B511}"/>
              </a:ext>
            </a:extLst>
          </p:cNvPr>
          <p:cNvSpPr>
            <a:spLocks noGrp="1"/>
          </p:cNvSpPr>
          <p:nvPr>
            <p:ph type="title"/>
          </p:nvPr>
        </p:nvSpPr>
        <p:spPr>
          <a:xfrm>
            <a:off x="847537" y="76353"/>
            <a:ext cx="4824843" cy="1600200"/>
          </a:xfrm>
        </p:spPr>
        <p:txBody>
          <a:bodyPr>
            <a:noAutofit/>
          </a:bodyPr>
          <a:lstStyle/>
          <a:p>
            <a:r>
              <a:rPr lang="en-US" sz="3600" dirty="0">
                <a:latin typeface="Arial" panose="020B0604020202020204" pitchFamily="34" charset="0"/>
                <a:cs typeface="Arial" panose="020B0604020202020204" pitchFamily="34" charset="0"/>
              </a:rPr>
              <a:t>Think, Pair, Share.</a:t>
            </a:r>
            <a:endParaRPr lang="en-US" sz="18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F9DE7F3-EF8C-DC11-9784-36C5E43B7C05}"/>
              </a:ext>
            </a:extLst>
          </p:cNvPr>
          <p:cNvSpPr>
            <a:spLocks noGrp="1"/>
          </p:cNvSpPr>
          <p:nvPr>
            <p:ph type="body" sz="half" idx="2"/>
          </p:nvPr>
        </p:nvSpPr>
        <p:spPr>
          <a:xfrm>
            <a:off x="828265" y="2087966"/>
            <a:ext cx="4824843" cy="4182710"/>
          </a:xfrm>
        </p:spPr>
        <p:txBody>
          <a:bodyPr>
            <a:normAutofit/>
          </a:bodyPr>
          <a:lstStyle/>
          <a:p>
            <a:pPr>
              <a:lnSpc>
                <a:spcPct val="120000"/>
              </a:lnSpc>
            </a:pPr>
            <a:r>
              <a:rPr lang="en-GB" sz="2400" b="1" dirty="0">
                <a:latin typeface="Arial" panose="020B0604020202020204" pitchFamily="34" charset="0"/>
                <a:cs typeface="Arial" panose="020B0604020202020204" pitchFamily="34" charset="0"/>
              </a:rPr>
              <a:t>Live Air Quality Data from Wigan Borough</a:t>
            </a:r>
          </a:p>
          <a:p>
            <a:pPr>
              <a:lnSpc>
                <a:spcPct val="120000"/>
              </a:lnSpc>
            </a:pPr>
            <a:r>
              <a:rPr lang="en-GB" sz="1800" dirty="0">
                <a:latin typeface="Arial" panose="020B0604020202020204" pitchFamily="34" charset="0"/>
                <a:cs typeface="Arial" panose="020B0604020202020204" pitchFamily="34" charset="0"/>
              </a:rPr>
              <a:t>Visit the Wigan Air Quality hub and use the interactive map to answer the questions on your worksheet:</a:t>
            </a:r>
          </a:p>
          <a:p>
            <a:pPr marL="385200" indent="-385200">
              <a:lnSpc>
                <a:spcPct val="120000"/>
              </a:lnSpc>
              <a:spcBef>
                <a:spcPts val="400"/>
              </a:spcBef>
              <a:buFont typeface="Arial" panose="020B0604020202020204" pitchFamily="34" charset="0"/>
              <a:buChar char="•"/>
            </a:pPr>
            <a:r>
              <a:rPr lang="en-GB" sz="1800" dirty="0">
                <a:latin typeface="Arial" panose="020B0604020202020204" pitchFamily="34" charset="0"/>
                <a:cs typeface="Arial" panose="020B0604020202020204" pitchFamily="34" charset="0"/>
              </a:rPr>
              <a:t>Identify patterns in the data</a:t>
            </a:r>
          </a:p>
          <a:p>
            <a:pPr marL="385200" indent="-385200">
              <a:lnSpc>
                <a:spcPct val="120000"/>
              </a:lnSpc>
              <a:spcBef>
                <a:spcPts val="400"/>
              </a:spcBef>
              <a:buFont typeface="Arial" panose="020B0604020202020204" pitchFamily="34" charset="0"/>
              <a:buChar char="•"/>
            </a:pPr>
            <a:r>
              <a:rPr lang="en-GB" sz="1800" dirty="0">
                <a:latin typeface="Arial" panose="020B0604020202020204" pitchFamily="34" charset="0"/>
                <a:cs typeface="Arial" panose="020B0604020202020204" pitchFamily="34" charset="0"/>
              </a:rPr>
              <a:t>Suggest the sources of this pollution </a:t>
            </a:r>
          </a:p>
          <a:p>
            <a:pPr marL="385200" indent="-385200">
              <a:lnSpc>
                <a:spcPct val="120000"/>
              </a:lnSpc>
              <a:spcBef>
                <a:spcPts val="400"/>
              </a:spcBef>
              <a:buFont typeface="Arial" panose="020B0604020202020204" pitchFamily="34" charset="0"/>
              <a:buChar char="•"/>
            </a:pPr>
            <a:r>
              <a:rPr lang="en-GB" sz="1800" dirty="0">
                <a:latin typeface="Arial" panose="020B0604020202020204" pitchFamily="34" charset="0"/>
                <a:cs typeface="Arial" panose="020B0604020202020204" pitchFamily="34" charset="0"/>
              </a:rPr>
              <a:t>Explain why certain areas have worse data than others.</a:t>
            </a:r>
            <a:endParaRPr lang="en-US" sz="1800" spc="300" dirty="0">
              <a:latin typeface="Arial" panose="020B0604020202020204" pitchFamily="34" charset="0"/>
              <a:cs typeface="Arial" panose="020B0604020202020204" pitchFamily="34" charset="0"/>
            </a:endParaRPr>
          </a:p>
          <a:p>
            <a:endParaRPr lang="en-US" dirty="0">
              <a:latin typeface="ITC Avant Garde Pro Md" panose="020B0602020202020204" pitchFamily="34" charset="77"/>
            </a:endParaRPr>
          </a:p>
          <a:p>
            <a:pPr marL="342900" indent="-342900">
              <a:buFont typeface="+mj-lt"/>
              <a:buAutoNum type="arabicPeriod"/>
            </a:pPr>
            <a:endParaRPr lang="en-US" dirty="0">
              <a:latin typeface="ITC Avant Garde Pro Md" panose="020B0602020202020204" pitchFamily="34" charset="77"/>
            </a:endParaRPr>
          </a:p>
          <a:p>
            <a:pPr marL="342900" indent="-342900">
              <a:buFont typeface="+mj-lt"/>
              <a:buAutoNum type="arabicPeriod"/>
            </a:pPr>
            <a:endParaRPr lang="en-US" dirty="0">
              <a:latin typeface="ITC Avant Garde Pro Md" panose="020B0602020202020204" pitchFamily="34" charset="77"/>
            </a:endParaRPr>
          </a:p>
          <a:p>
            <a:pPr marL="342900" indent="-342900">
              <a:buFont typeface="+mj-lt"/>
              <a:buAutoNum type="arabicPeriod"/>
            </a:pPr>
            <a:endParaRPr lang="en-US" dirty="0"/>
          </a:p>
        </p:txBody>
      </p:sp>
      <p:pic>
        <p:nvPicPr>
          <p:cNvPr id="4" name="Picture 3" descr="A qr code on a blue background&#10;&#10;Description automatically generated with medium confidence">
            <a:extLst>
              <a:ext uri="{FF2B5EF4-FFF2-40B4-BE49-F238E27FC236}">
                <a16:creationId xmlns:a16="http://schemas.microsoft.com/office/drawing/2014/main" id="{0D70E4F1-28E5-FD15-70C1-E8F1268A4397}"/>
              </a:ext>
            </a:extLst>
          </p:cNvPr>
          <p:cNvPicPr>
            <a:picLocks noChangeAspect="1"/>
          </p:cNvPicPr>
          <p:nvPr/>
        </p:nvPicPr>
        <p:blipFill>
          <a:blip r:embed="rId4"/>
          <a:stretch>
            <a:fillRect/>
          </a:stretch>
        </p:blipFill>
        <p:spPr>
          <a:xfrm>
            <a:off x="6566071" y="5289641"/>
            <a:ext cx="1277036" cy="1277036"/>
          </a:xfrm>
          <a:prstGeom prst="rect">
            <a:avLst/>
          </a:prstGeom>
        </p:spPr>
      </p:pic>
      <p:pic>
        <p:nvPicPr>
          <p:cNvPr id="10" name="Picture 9">
            <a:hlinkClick r:id="rId5"/>
            <a:extLst>
              <a:ext uri="{FF2B5EF4-FFF2-40B4-BE49-F238E27FC236}">
                <a16:creationId xmlns:a16="http://schemas.microsoft.com/office/drawing/2014/main" id="{F69FC0CB-0435-CAD7-C2FA-37F1B1C1578C}"/>
              </a:ext>
            </a:extLst>
          </p:cNvPr>
          <p:cNvPicPr>
            <a:picLocks noChangeAspect="1"/>
          </p:cNvPicPr>
          <p:nvPr/>
        </p:nvPicPr>
        <p:blipFill>
          <a:blip r:embed="rId6"/>
          <a:stretch>
            <a:fillRect/>
          </a:stretch>
        </p:blipFill>
        <p:spPr>
          <a:xfrm>
            <a:off x="6710082" y="3979954"/>
            <a:ext cx="1064325" cy="1064325"/>
          </a:xfrm>
          <a:prstGeom prst="rect">
            <a:avLst/>
          </a:prstGeom>
        </p:spPr>
      </p:pic>
      <p:pic>
        <p:nvPicPr>
          <p:cNvPr id="8" name="Picture 7">
            <a:extLst>
              <a:ext uri="{FF2B5EF4-FFF2-40B4-BE49-F238E27FC236}">
                <a16:creationId xmlns:a16="http://schemas.microsoft.com/office/drawing/2014/main" id="{631F6DEC-D01D-4F3C-505D-FC78219CF4B2}"/>
              </a:ext>
            </a:extLst>
          </p:cNvPr>
          <p:cNvPicPr>
            <a:picLocks noChangeAspect="1"/>
          </p:cNvPicPr>
          <p:nvPr/>
        </p:nvPicPr>
        <p:blipFill>
          <a:blip r:embed="rId7"/>
          <a:stretch>
            <a:fillRect/>
          </a:stretch>
        </p:blipFill>
        <p:spPr>
          <a:xfrm>
            <a:off x="9716540" y="351259"/>
            <a:ext cx="1883941" cy="1883941"/>
          </a:xfrm>
          <a:prstGeom prst="rect">
            <a:avLst/>
          </a:prstGeom>
        </p:spPr>
      </p:pic>
    </p:spTree>
    <p:extLst>
      <p:ext uri="{BB962C8B-B14F-4D97-AF65-F5344CB8AC3E}">
        <p14:creationId xmlns:p14="http://schemas.microsoft.com/office/powerpoint/2010/main" val="950669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row of cars on a road&#10;&#10;Description automatically generated with low confidence">
            <a:hlinkClick r:id="rId3"/>
            <a:extLst>
              <a:ext uri="{FF2B5EF4-FFF2-40B4-BE49-F238E27FC236}">
                <a16:creationId xmlns:a16="http://schemas.microsoft.com/office/drawing/2014/main" id="{B37C13AC-8BBF-CF63-C4C8-BA10D3ECF3F4}"/>
              </a:ext>
            </a:extLst>
          </p:cNvPr>
          <p:cNvPicPr>
            <a:picLocks noGrp="1" noChangeAspect="1"/>
          </p:cNvPicPr>
          <p:nvPr>
            <p:ph type="pic" sz="quarter" idx="13"/>
          </p:nvPr>
        </p:nvPicPr>
        <p:blipFill>
          <a:blip r:embed="rId4"/>
          <a:srcRect l="26923" r="26923"/>
          <a:stretch>
            <a:fillRect/>
          </a:stretch>
        </p:blipFill>
        <p:spPr/>
      </p:pic>
      <p:sp>
        <p:nvSpPr>
          <p:cNvPr id="3" name="Title 2">
            <a:extLst>
              <a:ext uri="{FF2B5EF4-FFF2-40B4-BE49-F238E27FC236}">
                <a16:creationId xmlns:a16="http://schemas.microsoft.com/office/drawing/2014/main" id="{BF02F909-F22D-80EC-5C9B-D473514F5330}"/>
              </a:ext>
            </a:extLst>
          </p:cNvPr>
          <p:cNvSpPr>
            <a:spLocks noGrp="1"/>
          </p:cNvSpPr>
          <p:nvPr>
            <p:ph type="title"/>
          </p:nvPr>
        </p:nvSpPr>
        <p:spPr>
          <a:xfrm>
            <a:off x="839788" y="66203"/>
            <a:ext cx="3932237" cy="1600200"/>
          </a:xfrm>
        </p:spPr>
        <p:txBody>
          <a:bodyPr>
            <a:normAutofit/>
          </a:bodyPr>
          <a:lstStyle/>
          <a:p>
            <a:r>
              <a:rPr lang="en-GB" sz="3600" dirty="0">
                <a:latin typeface="Arial" panose="020B0604020202020204" pitchFamily="34" charset="0"/>
                <a:cs typeface="Arial" panose="020B0604020202020204" pitchFamily="34" charset="0"/>
              </a:rPr>
              <a:t>Air Pollution 101</a:t>
            </a:r>
          </a:p>
        </p:txBody>
      </p:sp>
      <p:sp>
        <p:nvSpPr>
          <p:cNvPr id="4" name="Text Placeholder 3">
            <a:extLst>
              <a:ext uri="{FF2B5EF4-FFF2-40B4-BE49-F238E27FC236}">
                <a16:creationId xmlns:a16="http://schemas.microsoft.com/office/drawing/2014/main" id="{339975F0-B4EB-AE84-912B-AD3252DB2C44}"/>
              </a:ext>
            </a:extLst>
          </p:cNvPr>
          <p:cNvSpPr>
            <a:spLocks noGrp="1"/>
          </p:cNvSpPr>
          <p:nvPr>
            <p:ph type="body" sz="half" idx="2"/>
          </p:nvPr>
        </p:nvSpPr>
        <p:spPr>
          <a:xfrm>
            <a:off x="839788" y="3104508"/>
            <a:ext cx="4902334" cy="648984"/>
          </a:xfrm>
        </p:spPr>
        <p:txBody>
          <a:bodyPr/>
          <a:lstStyle/>
          <a:p>
            <a:r>
              <a:rPr lang="en-GB" sz="1800" dirty="0">
                <a:latin typeface="Arial" panose="020B0604020202020204" pitchFamily="34" charset="0"/>
                <a:cs typeface="Arial" panose="020B0604020202020204" pitchFamily="34" charset="0"/>
              </a:rPr>
              <a:t>If you need to pause the video or watch any parts over again, just pop your hand up!</a:t>
            </a:r>
          </a:p>
          <a:p>
            <a:endParaRPr lang="en-GB" dirty="0"/>
          </a:p>
        </p:txBody>
      </p:sp>
      <p:pic>
        <p:nvPicPr>
          <p:cNvPr id="10" name="Graphic 9" descr="Play outline">
            <a:hlinkClick r:id="rId3"/>
            <a:extLst>
              <a:ext uri="{FF2B5EF4-FFF2-40B4-BE49-F238E27FC236}">
                <a16:creationId xmlns:a16="http://schemas.microsoft.com/office/drawing/2014/main" id="{FF0459E6-60A5-283E-5792-96EC059F5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256" y="2380224"/>
            <a:ext cx="1630017" cy="16300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0208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8F38-65A8-1C86-9EEE-A09C9BA82A8E}"/>
              </a:ext>
            </a:extLst>
          </p:cNvPr>
          <p:cNvSpPr>
            <a:spLocks noGrp="1"/>
          </p:cNvSpPr>
          <p:nvPr>
            <p:ph type="title"/>
          </p:nvPr>
        </p:nvSpPr>
        <p:spPr>
          <a:xfrm>
            <a:off x="838199" y="714630"/>
            <a:ext cx="10515600" cy="1325563"/>
          </a:xfrm>
        </p:spPr>
        <p:txBody>
          <a:bodyPr>
            <a:normAutofit/>
          </a:bodyPr>
          <a:lstStyle/>
          <a:p>
            <a:r>
              <a:rPr lang="en-GB" sz="3600" b="1" dirty="0">
                <a:latin typeface="Arial" panose="020B0604020202020204" pitchFamily="34" charset="0"/>
                <a:cs typeface="Arial" panose="020B0604020202020204" pitchFamily="34" charset="0"/>
              </a:rPr>
              <a:t>Air Pollution 101</a:t>
            </a:r>
          </a:p>
        </p:txBody>
      </p:sp>
      <p:graphicFrame>
        <p:nvGraphicFramePr>
          <p:cNvPr id="4" name="Table 4">
            <a:extLst>
              <a:ext uri="{FF2B5EF4-FFF2-40B4-BE49-F238E27FC236}">
                <a16:creationId xmlns:a16="http://schemas.microsoft.com/office/drawing/2014/main" id="{CF1D0E1A-FE23-7A82-B735-E2CF87E249EF}"/>
              </a:ext>
            </a:extLst>
          </p:cNvPr>
          <p:cNvGraphicFramePr>
            <a:graphicFrameLocks noGrp="1"/>
          </p:cNvGraphicFramePr>
          <p:nvPr>
            <p:ph idx="1"/>
            <p:extLst>
              <p:ext uri="{D42A27DB-BD31-4B8C-83A1-F6EECF244321}">
                <p14:modId xmlns:p14="http://schemas.microsoft.com/office/powerpoint/2010/main" val="2648720223"/>
              </p:ext>
            </p:extLst>
          </p:nvPr>
        </p:nvGraphicFramePr>
        <p:xfrm>
          <a:off x="911225" y="2380025"/>
          <a:ext cx="10442574" cy="2585479"/>
        </p:xfrm>
        <a:graphic>
          <a:graphicData uri="http://schemas.openxmlformats.org/drawingml/2006/table">
            <a:tbl>
              <a:tblPr firstRow="1" bandRow="1">
                <a:tableStyleId>{5C22544A-7EE6-4342-B048-85BDC9FD1C3A}</a:tableStyleId>
              </a:tblPr>
              <a:tblGrid>
                <a:gridCol w="3480858">
                  <a:extLst>
                    <a:ext uri="{9D8B030D-6E8A-4147-A177-3AD203B41FA5}">
                      <a16:colId xmlns:a16="http://schemas.microsoft.com/office/drawing/2014/main" val="1203095733"/>
                    </a:ext>
                  </a:extLst>
                </a:gridCol>
                <a:gridCol w="3480858">
                  <a:extLst>
                    <a:ext uri="{9D8B030D-6E8A-4147-A177-3AD203B41FA5}">
                      <a16:colId xmlns:a16="http://schemas.microsoft.com/office/drawing/2014/main" val="1189153727"/>
                    </a:ext>
                  </a:extLst>
                </a:gridCol>
                <a:gridCol w="3480858">
                  <a:extLst>
                    <a:ext uri="{9D8B030D-6E8A-4147-A177-3AD203B41FA5}">
                      <a16:colId xmlns:a16="http://schemas.microsoft.com/office/drawing/2014/main" val="7630699"/>
                    </a:ext>
                  </a:extLst>
                </a:gridCol>
              </a:tblGrid>
              <a:tr h="823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FFFFFF"/>
                          </a:solidFill>
                          <a:latin typeface="Arial" panose="020B0604020202020204" pitchFamily="34" charset="0"/>
                          <a:ea typeface="+mn-ea"/>
                          <a:cs typeface="Arial" panose="020B0604020202020204" pitchFamily="34" charset="0"/>
                        </a:rPr>
                        <a:t>Type of human-made </a:t>
                      </a:r>
                      <a:br>
                        <a:rPr lang="en-GB" sz="1800" kern="1200" dirty="0">
                          <a:solidFill>
                            <a:srgbClr val="FFFFFF"/>
                          </a:solidFill>
                          <a:latin typeface="Arial" panose="020B0604020202020204" pitchFamily="34" charset="0"/>
                          <a:ea typeface="+mn-ea"/>
                          <a:cs typeface="Arial" panose="020B0604020202020204" pitchFamily="34" charset="0"/>
                        </a:rPr>
                      </a:br>
                      <a:r>
                        <a:rPr lang="en-GB" sz="1800" kern="1200" dirty="0">
                          <a:solidFill>
                            <a:srgbClr val="FFFFFF"/>
                          </a:solidFill>
                          <a:latin typeface="Arial" panose="020B0604020202020204" pitchFamily="34" charset="0"/>
                          <a:ea typeface="+mn-ea"/>
                          <a:cs typeface="Arial" panose="020B0604020202020204" pitchFamily="34" charset="0"/>
                        </a:rPr>
                        <a:t>air pollution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FFFFFF"/>
                          </a:solidFill>
                          <a:latin typeface="Arial" panose="020B0604020202020204" pitchFamily="34" charset="0"/>
                          <a:ea typeface="+mn-ea"/>
                          <a:cs typeface="Arial" panose="020B0604020202020204" pitchFamily="34" charset="0"/>
                        </a:rPr>
                        <a:t>State one cause of this </a:t>
                      </a:r>
                      <a:br>
                        <a:rPr lang="en-GB" sz="1800" b="1" kern="1200" dirty="0">
                          <a:solidFill>
                            <a:srgbClr val="FFFFFF"/>
                          </a:solidFill>
                          <a:latin typeface="Arial" panose="020B0604020202020204" pitchFamily="34" charset="0"/>
                          <a:ea typeface="+mn-ea"/>
                          <a:cs typeface="Arial" panose="020B0604020202020204" pitchFamily="34" charset="0"/>
                        </a:rPr>
                      </a:br>
                      <a:r>
                        <a:rPr lang="en-GB" sz="1800" b="1" kern="1200" dirty="0">
                          <a:solidFill>
                            <a:srgbClr val="FFFFFF"/>
                          </a:solidFill>
                          <a:latin typeface="Arial" panose="020B0604020202020204" pitchFamily="34" charset="0"/>
                          <a:ea typeface="+mn-ea"/>
                          <a:cs typeface="Arial" panose="020B0604020202020204" pitchFamily="34" charset="0"/>
                        </a:rPr>
                        <a:t>type of pollution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FFFFFF"/>
                          </a:solidFill>
                          <a:latin typeface="Arial" panose="020B0604020202020204" pitchFamily="34" charset="0"/>
                          <a:ea typeface="+mn-ea"/>
                          <a:cs typeface="Arial" panose="020B0604020202020204" pitchFamily="34" charset="0"/>
                        </a:rPr>
                        <a:t>State one effect of this </a:t>
                      </a:r>
                      <a:br>
                        <a:rPr lang="en-GB" sz="1800" b="1" kern="1200" dirty="0">
                          <a:solidFill>
                            <a:srgbClr val="FFFFFF"/>
                          </a:solidFill>
                          <a:latin typeface="Arial" panose="020B0604020202020204" pitchFamily="34" charset="0"/>
                          <a:ea typeface="+mn-ea"/>
                          <a:cs typeface="Arial" panose="020B0604020202020204" pitchFamily="34" charset="0"/>
                        </a:rPr>
                      </a:br>
                      <a:r>
                        <a:rPr lang="en-GB" sz="1800" b="1" kern="1200" dirty="0">
                          <a:solidFill>
                            <a:srgbClr val="FFFFFF"/>
                          </a:solidFill>
                          <a:latin typeface="Arial" panose="020B0604020202020204" pitchFamily="34" charset="0"/>
                          <a:ea typeface="+mn-ea"/>
                          <a:cs typeface="Arial" panose="020B0604020202020204" pitchFamily="34" charset="0"/>
                        </a:rPr>
                        <a:t>type of pollution</a:t>
                      </a:r>
                    </a:p>
                  </a:txBody>
                  <a:tcPr/>
                </a:tc>
                <a:extLst>
                  <a:ext uri="{0D108BD9-81ED-4DB2-BD59-A6C34878D82A}">
                    <a16:rowId xmlns:a16="http://schemas.microsoft.com/office/drawing/2014/main" val="2749156039"/>
                  </a:ext>
                </a:extLst>
              </a:tr>
              <a:tr h="587168">
                <a:tc>
                  <a:txBody>
                    <a:bodyPr/>
                    <a:lstStyle/>
                    <a:p>
                      <a:r>
                        <a:rPr lang="en-GB" dirty="0">
                          <a:latin typeface="Arial" panose="020B0604020202020204" pitchFamily="34" charset="0"/>
                          <a:cs typeface="Arial" panose="020B0604020202020204" pitchFamily="34" charset="0"/>
                        </a:rPr>
                        <a:t>1. </a:t>
                      </a:r>
                    </a:p>
                  </a:txBody>
                  <a:tcPr/>
                </a:tc>
                <a:tc>
                  <a:txBody>
                    <a:bodyPr/>
                    <a:lstStyle/>
                    <a:p>
                      <a:endParaRPr lang="en-GB">
                        <a:latin typeface="Arial" panose="020B0604020202020204" pitchFamily="34" charset="0"/>
                        <a:cs typeface="Arial" panose="020B0604020202020204" pitchFamily="34" charset="0"/>
                      </a:endParaRPr>
                    </a:p>
                  </a:txBody>
                  <a:tcPr/>
                </a:tc>
                <a:tc>
                  <a:txBody>
                    <a:bodyPr/>
                    <a:lstStyle/>
                    <a:p>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39276048"/>
                  </a:ext>
                </a:extLst>
              </a:tr>
              <a:tr h="587168">
                <a:tc>
                  <a:txBody>
                    <a:bodyPr/>
                    <a:lstStyle/>
                    <a:p>
                      <a:r>
                        <a:rPr lang="en-GB" dirty="0">
                          <a:latin typeface="Arial" panose="020B0604020202020204" pitchFamily="34" charset="0"/>
                          <a:cs typeface="Arial" panose="020B0604020202020204" pitchFamily="34" charset="0"/>
                        </a:rPr>
                        <a:t>2. </a:t>
                      </a:r>
                    </a:p>
                  </a:txBody>
                  <a:tcPr/>
                </a:tc>
                <a:tc>
                  <a:txBody>
                    <a:bodyPr/>
                    <a:lstStyle/>
                    <a:p>
                      <a:endParaRPr lang="en-GB" dirty="0">
                        <a:latin typeface="Arial" panose="020B0604020202020204" pitchFamily="34" charset="0"/>
                        <a:cs typeface="Arial" panose="020B0604020202020204" pitchFamily="34" charset="0"/>
                      </a:endParaRPr>
                    </a:p>
                  </a:txBody>
                  <a:tcPr/>
                </a:tc>
                <a:tc>
                  <a:txBody>
                    <a:bodyPr/>
                    <a:lstStyle/>
                    <a:p>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59827980"/>
                  </a:ext>
                </a:extLst>
              </a:tr>
              <a:tr h="587168">
                <a:tc>
                  <a:txBody>
                    <a:bodyPr/>
                    <a:lstStyle/>
                    <a:p>
                      <a:r>
                        <a:rPr lang="en-GB" dirty="0">
                          <a:latin typeface="Arial" panose="020B0604020202020204" pitchFamily="34" charset="0"/>
                          <a:cs typeface="Arial" panose="020B0604020202020204" pitchFamily="34" charset="0"/>
                        </a:rPr>
                        <a:t>3. </a:t>
                      </a:r>
                    </a:p>
                  </a:txBody>
                  <a:tcPr/>
                </a:tc>
                <a:tc>
                  <a:txBody>
                    <a:bodyPr/>
                    <a:lstStyle/>
                    <a:p>
                      <a:endParaRPr lang="en-GB" dirty="0">
                        <a:latin typeface="Arial" panose="020B0604020202020204" pitchFamily="34" charset="0"/>
                        <a:cs typeface="Arial" panose="020B0604020202020204" pitchFamily="34" charset="0"/>
                      </a:endParaRPr>
                    </a:p>
                  </a:txBody>
                  <a:tcPr/>
                </a:tc>
                <a:tc>
                  <a:txBody>
                    <a:bodyPr/>
                    <a:lstStyle/>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31829319"/>
                  </a:ext>
                </a:extLst>
              </a:tr>
            </a:tbl>
          </a:graphicData>
        </a:graphic>
      </p:graphicFrame>
    </p:spTree>
    <p:extLst>
      <p:ext uri="{BB962C8B-B14F-4D97-AF65-F5344CB8AC3E}">
        <p14:creationId xmlns:p14="http://schemas.microsoft.com/office/powerpoint/2010/main" val="123597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D26C-E8A6-3248-4311-2D7F2510A6E7}"/>
              </a:ext>
            </a:extLst>
          </p:cNvPr>
          <p:cNvSpPr>
            <a:spLocks noGrp="1"/>
          </p:cNvSpPr>
          <p:nvPr>
            <p:ph type="title"/>
          </p:nvPr>
        </p:nvSpPr>
        <p:spPr>
          <a:xfrm>
            <a:off x="839788" y="69742"/>
            <a:ext cx="5739243" cy="1600200"/>
          </a:xfrm>
        </p:spPr>
        <p:txBody>
          <a:bodyPr>
            <a:normAutofit/>
          </a:bodyPr>
          <a:lstStyle/>
          <a:p>
            <a:r>
              <a:rPr lang="en-GB" sz="3600" dirty="0">
                <a:latin typeface="Arial" panose="020B0604020202020204" pitchFamily="34" charset="0"/>
                <a:cs typeface="Arial" panose="020B0604020202020204" pitchFamily="34" charset="0"/>
              </a:rPr>
              <a:t>Tweeting ‘Air Pollution’</a:t>
            </a:r>
          </a:p>
        </p:txBody>
      </p:sp>
      <p:sp>
        <p:nvSpPr>
          <p:cNvPr id="3" name="Text Placeholder 2">
            <a:extLst>
              <a:ext uri="{FF2B5EF4-FFF2-40B4-BE49-F238E27FC236}">
                <a16:creationId xmlns:a16="http://schemas.microsoft.com/office/drawing/2014/main" id="{6876A58A-3CD3-388B-C759-BDCCC800904E}"/>
              </a:ext>
            </a:extLst>
          </p:cNvPr>
          <p:cNvSpPr>
            <a:spLocks noGrp="1"/>
          </p:cNvSpPr>
          <p:nvPr>
            <p:ph type="body" sz="half" idx="2"/>
          </p:nvPr>
        </p:nvSpPr>
        <p:spPr>
          <a:xfrm>
            <a:off x="2394989" y="3034225"/>
            <a:ext cx="3701011" cy="1248384"/>
          </a:xfrm>
        </p:spPr>
        <p:txBody>
          <a:bodyPr/>
          <a:lstStyle/>
          <a:p>
            <a:r>
              <a:rPr lang="en-US" sz="1800" dirty="0">
                <a:latin typeface="Arial" panose="020B0604020202020204" pitchFamily="34" charset="0"/>
                <a:cs typeface="Arial" panose="020B0604020202020204" pitchFamily="34" charset="0"/>
              </a:rPr>
              <a:t>Write a two-sentence tweet which highlights one of the effects of air pollution with a change which would help to address this. </a:t>
            </a:r>
          </a:p>
          <a:p>
            <a:endParaRPr lang="en-GB" dirty="0"/>
          </a:p>
        </p:txBody>
      </p:sp>
      <p:pic>
        <p:nvPicPr>
          <p:cNvPr id="4" name="Picture 2" descr="About Twitter | Our logo, brand guidelines, and Tweet tools">
            <a:extLst>
              <a:ext uri="{FF2B5EF4-FFF2-40B4-BE49-F238E27FC236}">
                <a16:creationId xmlns:a16="http://schemas.microsoft.com/office/drawing/2014/main" id="{E7A268D7-5D3D-0C62-2D89-E7C83B4B2D3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6973" r="-3" b="7126"/>
          <a:stretch/>
        </p:blipFill>
        <p:spPr bwMode="auto">
          <a:xfrm>
            <a:off x="141600" y="2384240"/>
            <a:ext cx="2752800" cy="2352781"/>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180637"/>
      </p:ext>
    </p:extLst>
  </p:cSld>
  <p:clrMapOvr>
    <a:masterClrMapping/>
  </p:clrMapOvr>
</p:sld>
</file>

<file path=ppt/theme/theme1.xml><?xml version="1.0" encoding="utf-8"?>
<a:theme xmlns:a="http://schemas.openxmlformats.org/drawingml/2006/main" name="Office Theme">
  <a:themeElements>
    <a:clrScheme name="Air Quality Wigan">
      <a:dk1>
        <a:srgbClr val="1A8EBC"/>
      </a:dk1>
      <a:lt1>
        <a:srgbClr val="AFD6E5"/>
      </a:lt1>
      <a:dk2>
        <a:srgbClr val="237950"/>
      </a:dk2>
      <a:lt2>
        <a:srgbClr val="D9E7C0"/>
      </a:lt2>
      <a:accent1>
        <a:srgbClr val="1B8FBC"/>
      </a:accent1>
      <a:accent2>
        <a:srgbClr val="95C13C"/>
      </a:accent2>
      <a:accent3>
        <a:srgbClr val="B0D7E6"/>
      </a:accent3>
      <a:accent4>
        <a:srgbClr val="4DB385"/>
      </a:accent4>
      <a:accent5>
        <a:srgbClr val="237850"/>
      </a:accent5>
      <a:accent6>
        <a:srgbClr val="C8C7C7"/>
      </a:accent6>
      <a:hlink>
        <a:srgbClr val="057CFF"/>
      </a:hlink>
      <a:folHlink>
        <a:srgbClr val="DA08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713e412-7115-491a-9041-d822ab1e3873">
      <Terms xmlns="http://schemas.microsoft.com/office/infopath/2007/PartnerControls"/>
    </lcf76f155ced4ddcb4097134ff3c332f>
    <TaxCatchAll xmlns="ef7d27c7-ec0d-4b58-b849-b8e54d0048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337F7B4A1FC14BA146CE6583114B4E" ma:contentTypeVersion="10" ma:contentTypeDescription="Create a new document." ma:contentTypeScope="" ma:versionID="5c8707f5a9ebd21456fff5ec72b70aab">
  <xsd:schema xmlns:xsd="http://www.w3.org/2001/XMLSchema" xmlns:xs="http://www.w3.org/2001/XMLSchema" xmlns:p="http://schemas.microsoft.com/office/2006/metadata/properties" xmlns:ns2="e713e412-7115-491a-9041-d822ab1e3873" xmlns:ns3="ef7d27c7-ec0d-4b58-b849-b8e54d004887" targetNamespace="http://schemas.microsoft.com/office/2006/metadata/properties" ma:root="true" ma:fieldsID="b586af2db3e1da2abbb98d7b63f589d0" ns2:_="" ns3:_="">
    <xsd:import namespace="e713e412-7115-491a-9041-d822ab1e3873"/>
    <xsd:import namespace="ef7d27c7-ec0d-4b58-b849-b8e54d00488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3e412-7115-491a-9041-d822ab1e3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ee0daa3-6a9c-4a70-9d0e-127cb105bfd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7d27c7-ec0d-4b58-b849-b8e54d00488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ad16ab2-b637-4beb-b953-4680010b98ed}" ma:internalName="TaxCatchAll" ma:showField="CatchAllData" ma:web="ef7d27c7-ec0d-4b58-b849-b8e54d0048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1A93ED-72E4-4BE8-82A2-20F86558EB8B}">
  <ds:schemaRefs>
    <ds:schemaRef ds:uri="http://schemas.microsoft.com/sharepoint/v3/contenttype/forms"/>
  </ds:schemaRefs>
</ds:datastoreItem>
</file>

<file path=customXml/itemProps2.xml><?xml version="1.0" encoding="utf-8"?>
<ds:datastoreItem xmlns:ds="http://schemas.openxmlformats.org/officeDocument/2006/customXml" ds:itemID="{DFEC61FF-8242-41E4-9542-B9BA9CAA5BFC}">
  <ds:schemaRefs>
    <ds:schemaRef ds:uri="http://schemas.microsoft.com/office/2006/metadata/properties"/>
    <ds:schemaRef ds:uri="http://schemas.microsoft.com/office/infopath/2007/PartnerControls"/>
    <ds:schemaRef ds:uri="e713e412-7115-491a-9041-d822ab1e3873"/>
    <ds:schemaRef ds:uri="ef7d27c7-ec0d-4b58-b849-b8e54d004887"/>
  </ds:schemaRefs>
</ds:datastoreItem>
</file>

<file path=customXml/itemProps3.xml><?xml version="1.0" encoding="utf-8"?>
<ds:datastoreItem xmlns:ds="http://schemas.openxmlformats.org/officeDocument/2006/customXml" ds:itemID="{B43190AF-86E8-4EC3-B111-D8A5E4AA8D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13e412-7115-491a-9041-d822ab1e3873"/>
    <ds:schemaRef ds:uri="ef7d27c7-ec0d-4b58-b849-b8e54d004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472</TotalTime>
  <Words>468</Words>
  <Application>Microsoft Office PowerPoint</Application>
  <PresentationFormat>Widescreen</PresentationFormat>
  <Paragraphs>58</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How is Climate Change Linked to Air Pollution?</vt:lpstr>
      <vt:lpstr>Can you list three…</vt:lpstr>
      <vt:lpstr>Ways in which air pollution contributes  to the greenhouse effect</vt:lpstr>
      <vt:lpstr>Think, Pair, Share.</vt:lpstr>
      <vt:lpstr>Air Pollution 101</vt:lpstr>
      <vt:lpstr>Air Pollution 101</vt:lpstr>
      <vt:lpstr>Tweeting ‘Air Pollution’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Climate Change? </dc:title>
  <dc:creator>Julia Teagle</dc:creator>
  <cp:lastModifiedBy>Julia Teagle</cp:lastModifiedBy>
  <cp:revision>99</cp:revision>
  <dcterms:created xsi:type="dcterms:W3CDTF">2023-05-25T12:36:06Z</dcterms:created>
  <dcterms:modified xsi:type="dcterms:W3CDTF">2023-07-31T10:12:28Z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0x01010029337F7B4A1FC14BA146CE6583114B4E</vt:lpwstr>
  </property>
  <property fmtid="{D5CDD505-2E9C-101B-9397-08002B2CF9AE}" pid="3" name="MediaServiceImageTags">
    <vt:lpwstr/>
  </property>
</Properties>
</file>