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2"/>
  </p:notesMasterIdLst>
  <p:sldIdLst>
    <p:sldId id="256" r:id="rId4"/>
    <p:sldId id="262" r:id="rId5"/>
    <p:sldId id="274" r:id="rId6"/>
    <p:sldId id="270" r:id="rId7"/>
    <p:sldId id="269" r:id="rId8"/>
    <p:sldId id="271" r:id="rId9"/>
    <p:sldId id="272" r:id="rId10"/>
    <p:sldId id="27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574" userDrawn="1">
          <p15:clr>
            <a:srgbClr val="A4A3A4"/>
          </p15:clr>
        </p15:guide>
        <p15:guide id="3" orient="horz" pos="2160"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0475A9-4842-A689-9F4F-CD02EB7E70F7}" v="44" dt="2023-08-01T09:52:32.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
    <p:restoredTop sz="85306"/>
  </p:normalViewPr>
  <p:slideViewPr>
    <p:cSldViewPr snapToGrid="0">
      <p:cViewPr varScale="1">
        <p:scale>
          <a:sx n="104" d="100"/>
          <a:sy n="104" d="100"/>
        </p:scale>
        <p:origin x="800" y="192"/>
      </p:cViewPr>
      <p:guideLst>
        <p:guide orient="horz" pos="935"/>
        <p:guide pos="574"/>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al  Fudge" userId="S::racheal.fudge@wearetmc.com::ee8e475b-e8c4-4971-b8cb-9740a11b09d1" providerId="AD" clId="Web-{A10475A9-4842-A689-9F4F-CD02EB7E70F7}"/>
    <pc:docChg chg="addSld modSld">
      <pc:chgData name="Racheal  Fudge" userId="S::racheal.fudge@wearetmc.com::ee8e475b-e8c4-4971-b8cb-9740a11b09d1" providerId="AD" clId="Web-{A10475A9-4842-A689-9F4F-CD02EB7E70F7}" dt="2023-08-01T09:52:51.386" v="178"/>
      <pc:docMkLst>
        <pc:docMk/>
      </pc:docMkLst>
      <pc:sldChg chg="modNotes">
        <pc:chgData name="Racheal  Fudge" userId="S::racheal.fudge@wearetmc.com::ee8e475b-e8c4-4971-b8cb-9740a11b09d1" providerId="AD" clId="Web-{A10475A9-4842-A689-9F4F-CD02EB7E70F7}" dt="2023-08-01T09:48:32.939" v="50"/>
        <pc:sldMkLst>
          <pc:docMk/>
          <pc:sldMk cId="950669430" sldId="262"/>
        </pc:sldMkLst>
      </pc:sldChg>
      <pc:sldChg chg="modNotes">
        <pc:chgData name="Racheal  Fudge" userId="S::racheal.fudge@wearetmc.com::ee8e475b-e8c4-4971-b8cb-9740a11b09d1" providerId="AD" clId="Web-{A10475A9-4842-A689-9F4F-CD02EB7E70F7}" dt="2023-08-01T09:52:09.915" v="153"/>
        <pc:sldMkLst>
          <pc:docMk/>
          <pc:sldMk cId="615263231" sldId="269"/>
        </pc:sldMkLst>
      </pc:sldChg>
      <pc:sldChg chg="modNotes">
        <pc:chgData name="Racheal  Fudge" userId="S::racheal.fudge@wearetmc.com::ee8e475b-e8c4-4971-b8cb-9740a11b09d1" providerId="AD" clId="Web-{A10475A9-4842-A689-9F4F-CD02EB7E70F7}" dt="2023-08-01T09:50:05.411" v="96"/>
        <pc:sldMkLst>
          <pc:docMk/>
          <pc:sldMk cId="1071370699" sldId="270"/>
        </pc:sldMkLst>
      </pc:sldChg>
      <pc:sldChg chg="modNotes">
        <pc:chgData name="Racheal  Fudge" userId="S::racheal.fudge@wearetmc.com::ee8e475b-e8c4-4971-b8cb-9740a11b09d1" providerId="AD" clId="Web-{A10475A9-4842-A689-9F4F-CD02EB7E70F7}" dt="2023-08-01T09:52:19.619" v="159"/>
        <pc:sldMkLst>
          <pc:docMk/>
          <pc:sldMk cId="4197971526" sldId="271"/>
        </pc:sldMkLst>
      </pc:sldChg>
      <pc:sldChg chg="modNotes">
        <pc:chgData name="Racheal  Fudge" userId="S::racheal.fudge@wearetmc.com::ee8e475b-e8c4-4971-b8cb-9740a11b09d1" providerId="AD" clId="Web-{A10475A9-4842-A689-9F4F-CD02EB7E70F7}" dt="2023-08-01T09:52:28.229" v="163"/>
        <pc:sldMkLst>
          <pc:docMk/>
          <pc:sldMk cId="847489088" sldId="272"/>
        </pc:sldMkLst>
      </pc:sldChg>
      <pc:sldChg chg="modNotes">
        <pc:chgData name="Racheal  Fudge" userId="S::racheal.fudge@wearetmc.com::ee8e475b-e8c4-4971-b8cb-9740a11b09d1" providerId="AD" clId="Web-{A10475A9-4842-A689-9F4F-CD02EB7E70F7}" dt="2023-08-01T09:52:51.386" v="178"/>
        <pc:sldMkLst>
          <pc:docMk/>
          <pc:sldMk cId="3718368081" sldId="273"/>
        </pc:sldMkLst>
      </pc:sldChg>
      <pc:sldChg chg="addSp delSp modSp new modNotes">
        <pc:chgData name="Racheal  Fudge" userId="S::racheal.fudge@wearetmc.com::ee8e475b-e8c4-4971-b8cb-9740a11b09d1" providerId="AD" clId="Web-{A10475A9-4842-A689-9F4F-CD02EB7E70F7}" dt="2023-08-01T09:49:30.847" v="88"/>
        <pc:sldMkLst>
          <pc:docMk/>
          <pc:sldMk cId="1622257263" sldId="274"/>
        </pc:sldMkLst>
        <pc:spChg chg="del">
          <ac:chgData name="Racheal  Fudge" userId="S::racheal.fudge@wearetmc.com::ee8e475b-e8c4-4971-b8cb-9740a11b09d1" providerId="AD" clId="Web-{A10475A9-4842-A689-9F4F-CD02EB7E70F7}" dt="2023-08-01T09:47:08.467" v="21"/>
          <ac:spMkLst>
            <pc:docMk/>
            <pc:sldMk cId="1622257263" sldId="274"/>
            <ac:spMk id="2" creationId="{B93EA786-E106-7586-7550-914676654B1A}"/>
          </ac:spMkLst>
        </pc:spChg>
        <pc:spChg chg="mod">
          <ac:chgData name="Racheal  Fudge" userId="S::racheal.fudge@wearetmc.com::ee8e475b-e8c4-4971-b8cb-9740a11b09d1" providerId="AD" clId="Web-{A10475A9-4842-A689-9F4F-CD02EB7E70F7}" dt="2023-08-01T09:47:46.750" v="32" actId="20577"/>
          <ac:spMkLst>
            <pc:docMk/>
            <pc:sldMk cId="1622257263" sldId="274"/>
            <ac:spMk id="3" creationId="{DD654EF9-4098-2D0F-3E52-1599ABCA0EA5}"/>
          </ac:spMkLst>
        </pc:spChg>
        <pc:spChg chg="mod">
          <ac:chgData name="Racheal  Fudge" userId="S::racheal.fudge@wearetmc.com::ee8e475b-e8c4-4971-b8cb-9740a11b09d1" providerId="AD" clId="Web-{A10475A9-4842-A689-9F4F-CD02EB7E70F7}" dt="2023-08-01T09:48:27.361" v="49" actId="20577"/>
          <ac:spMkLst>
            <pc:docMk/>
            <pc:sldMk cId="1622257263" sldId="274"/>
            <ac:spMk id="4" creationId="{D8DA538D-4F22-4206-7423-349CACE49427}"/>
          </ac:spMkLst>
        </pc:spChg>
        <pc:picChg chg="add del mod">
          <ac:chgData name="Racheal  Fudge" userId="S::racheal.fudge@wearetmc.com::ee8e475b-e8c4-4971-b8cb-9740a11b09d1" providerId="AD" clId="Web-{A10475A9-4842-A689-9F4F-CD02EB7E70F7}" dt="2023-08-01T09:47:06.671" v="20"/>
          <ac:picMkLst>
            <pc:docMk/>
            <pc:sldMk cId="1622257263" sldId="274"/>
            <ac:picMk id="6" creationId="{8B29ED62-9F55-E4EA-B24D-85ABF4D459D5}"/>
          </ac:picMkLst>
        </pc:picChg>
        <pc:picChg chg="add mod">
          <ac:chgData name="Racheal  Fudge" userId="S::racheal.fudge@wearetmc.com::ee8e475b-e8c4-4971-b8cb-9740a11b09d1" providerId="AD" clId="Web-{A10475A9-4842-A689-9F4F-CD02EB7E70F7}" dt="2023-08-01T09:47:19.452" v="23" actId="1076"/>
          <ac:picMkLst>
            <pc:docMk/>
            <pc:sldMk cId="1622257263" sldId="274"/>
            <ac:picMk id="8" creationId="{A4729085-61A4-5DDF-6C03-785D05A766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B65C8-486B-7146-A683-A8DECF9C41B5}" type="datetimeFigureOut">
              <a:rPr lang="en-GB" smtClean="0"/>
              <a:t>11/08/2023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83E29-A197-5645-B931-2901893180F9}" type="slidenum">
              <a:rPr lang="en-GB" smtClean="0"/>
              <a:t>‹#›</a:t>
            </a:fld>
            <a:endParaRPr lang="en-GB"/>
          </a:p>
        </p:txBody>
      </p:sp>
    </p:spTree>
    <p:extLst>
      <p:ext uri="{BB962C8B-B14F-4D97-AF65-F5344CB8AC3E}">
        <p14:creationId xmlns:p14="http://schemas.microsoft.com/office/powerpoint/2010/main" val="69519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participating in this lesson you will be able to:</a:t>
            </a:r>
          </a:p>
          <a:p>
            <a:endParaRPr lang="en-US" dirty="0"/>
          </a:p>
          <a:p>
            <a:pPr marL="171450" indent="-171450">
              <a:buFont typeface="Arial" panose="020B0604020202020204" pitchFamily="34" charset="0"/>
              <a:buChar char="•"/>
            </a:pPr>
            <a:r>
              <a:rPr lang="en-US" b="1" dirty="0"/>
              <a:t>REMEMBER </a:t>
            </a:r>
            <a:r>
              <a:rPr lang="en-US" dirty="0"/>
              <a:t>what climate change 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UNDERSTAND</a:t>
            </a:r>
            <a:r>
              <a:rPr lang="en-US" dirty="0"/>
              <a:t> what causes climate change.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EXPLAIN</a:t>
            </a:r>
            <a:r>
              <a:rPr lang="en-US" dirty="0"/>
              <a:t> the effects of climate change on our planet.</a:t>
            </a: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1</a:t>
            </a:fld>
            <a:endParaRPr lang="en-GB"/>
          </a:p>
        </p:txBody>
      </p:sp>
    </p:spTree>
    <p:extLst>
      <p:ext uri="{BB962C8B-B14F-4D97-AF65-F5344CB8AC3E}">
        <p14:creationId xmlns:p14="http://schemas.microsoft.com/office/powerpoint/2010/main" val="23391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ffectLst/>
                <a:latin typeface="Helvetica"/>
                <a:cs typeface="Helvetica"/>
              </a:rPr>
              <a:t>Introduction/Do Now Task:</a:t>
            </a:r>
            <a:r>
              <a:rPr lang="en-GB" b="1" dirty="0">
                <a:latin typeface="Helvetica"/>
                <a:cs typeface="Helvetica"/>
              </a:rPr>
              <a:t> 5 mins</a:t>
            </a:r>
            <a:endParaRPr lang="en-GB" b="1" dirty="0">
              <a:effectLst/>
              <a:latin typeface="Helvetica" pitchFamily="2" charset="0"/>
            </a:endParaRPr>
          </a:p>
          <a:p>
            <a:endParaRPr lang="en-GB" i="1" dirty="0">
              <a:latin typeface="Helvetica"/>
              <a:cs typeface="Helvetica"/>
            </a:endParaRPr>
          </a:p>
          <a:p>
            <a:r>
              <a:rPr lang="en-GB" dirty="0">
                <a:effectLst/>
                <a:latin typeface="Helvetica"/>
                <a:cs typeface="Helvetica"/>
              </a:rPr>
              <a:t>Ask students to work in pairs and sort out these units in terms of </a:t>
            </a:r>
            <a:r>
              <a:rPr lang="en-GB" dirty="0">
                <a:latin typeface="Helvetica"/>
                <a:cs typeface="Helvetica"/>
              </a:rPr>
              <a:t>decreasing size</a:t>
            </a:r>
            <a:r>
              <a:rPr lang="en-GB" dirty="0">
                <a:effectLst/>
                <a:latin typeface="Helvetica"/>
                <a:cs typeface="Helvetica"/>
              </a:rPr>
              <a:t> (i.e. largest first)</a:t>
            </a:r>
          </a:p>
          <a:p>
            <a:endParaRPr lang="en-GB" dirty="0">
              <a:latin typeface="Helvetica"/>
              <a:cs typeface="Helvetica"/>
            </a:endParaRPr>
          </a:p>
          <a:p>
            <a:r>
              <a:rPr lang="en-GB" dirty="0">
                <a:effectLst/>
                <a:latin typeface="Helvetica"/>
                <a:cs typeface="Helvetica"/>
              </a:rPr>
              <a:t>• Microns, or micrometres</a:t>
            </a:r>
            <a:endParaRPr lang="en-GB">
              <a:effectLst/>
              <a:latin typeface="Helvetica"/>
              <a:cs typeface="Helvetica"/>
            </a:endParaRPr>
          </a:p>
          <a:p>
            <a:r>
              <a:rPr lang="en-GB" dirty="0">
                <a:effectLst/>
                <a:latin typeface="Helvetica"/>
                <a:cs typeface="Helvetica"/>
              </a:rPr>
              <a:t>• Centimetres</a:t>
            </a:r>
            <a:endParaRPr lang="en-GB">
              <a:effectLst/>
              <a:latin typeface="Helvetica"/>
              <a:cs typeface="Helvetica"/>
            </a:endParaRPr>
          </a:p>
          <a:p>
            <a:r>
              <a:rPr lang="en-GB" dirty="0">
                <a:effectLst/>
                <a:latin typeface="Helvetica"/>
                <a:cs typeface="Helvetica"/>
              </a:rPr>
              <a:t>• Nanometres</a:t>
            </a:r>
            <a:endParaRPr lang="en-GB">
              <a:effectLst/>
              <a:latin typeface="Helvetica"/>
              <a:cs typeface="Helvetica"/>
            </a:endParaRPr>
          </a:p>
          <a:p>
            <a:r>
              <a:rPr lang="en-GB" dirty="0">
                <a:effectLst/>
                <a:latin typeface="Helvetica"/>
                <a:cs typeface="Helvetica"/>
              </a:rPr>
              <a:t>• Metres</a:t>
            </a:r>
            <a:endParaRPr lang="en-GB">
              <a:effectLst/>
              <a:latin typeface="Helvetica"/>
              <a:cs typeface="Helvetica"/>
            </a:endParaRPr>
          </a:p>
          <a:p>
            <a:r>
              <a:rPr lang="en-GB" dirty="0">
                <a:effectLst/>
                <a:latin typeface="Helvetica"/>
                <a:cs typeface="Helvetica"/>
              </a:rPr>
              <a:t>• Millimetres</a:t>
            </a:r>
            <a:endParaRPr lang="en-GB">
              <a:effectLst/>
              <a:latin typeface="Helvetica"/>
              <a:cs typeface="Helvetica"/>
            </a:endParaRPr>
          </a:p>
          <a:p>
            <a:endParaRPr lang="en-GB">
              <a:latin typeface="Helvetica"/>
              <a:cs typeface="Helvetica"/>
            </a:endParaRPr>
          </a:p>
          <a:p>
            <a:endParaRPr lang="en-GB" dirty="0">
              <a:effectLst/>
              <a:latin typeface="Helvetica"/>
              <a:cs typeface="Helvetica"/>
            </a:endParaRPr>
          </a:p>
          <a:p>
            <a:endParaRPr lang="en-US" dirty="0"/>
          </a:p>
        </p:txBody>
      </p:sp>
      <p:sp>
        <p:nvSpPr>
          <p:cNvPr id="4" name="Slide Number Placeholder 3"/>
          <p:cNvSpPr>
            <a:spLocks noGrp="1"/>
          </p:cNvSpPr>
          <p:nvPr>
            <p:ph type="sldNum" sz="quarter" idx="5"/>
          </p:nvPr>
        </p:nvSpPr>
        <p:spPr/>
        <p:txBody>
          <a:bodyPr/>
          <a:lstStyle/>
          <a:p>
            <a:fld id="{60983E29-A197-5645-B931-2901893180F9}" type="slidenum">
              <a:rPr lang="en-GB" smtClean="0"/>
              <a:t>2</a:t>
            </a:fld>
            <a:endParaRPr lang="en-GB"/>
          </a:p>
        </p:txBody>
      </p:sp>
    </p:spTree>
    <p:extLst>
      <p:ext uri="{BB962C8B-B14F-4D97-AF65-F5344CB8AC3E}">
        <p14:creationId xmlns:p14="http://schemas.microsoft.com/office/powerpoint/2010/main" val="151642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Helvetica"/>
                <a:cs typeface="Helvetica"/>
              </a:rPr>
              <a:t>Share correct the </a:t>
            </a:r>
            <a:r>
              <a:rPr lang="en-GB" err="1">
                <a:latin typeface="Helvetica"/>
                <a:cs typeface="Helvetica"/>
              </a:rPr>
              <a:t>anwers</a:t>
            </a:r>
            <a:r>
              <a:rPr lang="en-GB" dirty="0">
                <a:latin typeface="Helvetica"/>
                <a:cs typeface="Helvetica"/>
              </a:rPr>
              <a:t> with students</a:t>
            </a:r>
            <a:endParaRPr lang="en-US">
              <a:latin typeface="Helvetica"/>
              <a:cs typeface="Helvetica"/>
            </a:endParaRPr>
          </a:p>
          <a:p>
            <a:endParaRPr lang="en-GB" dirty="0">
              <a:latin typeface="Helvetica"/>
              <a:cs typeface="Helvetica"/>
            </a:endParaRPr>
          </a:p>
          <a:p>
            <a:pPr indent="-171450">
              <a:buFont typeface="Arial"/>
              <a:buChar char="•"/>
            </a:pPr>
            <a:r>
              <a:rPr lang="en-GB">
                <a:latin typeface="Helvetica"/>
                <a:cs typeface="Helvetica"/>
              </a:rPr>
              <a:t>Metres</a:t>
            </a:r>
            <a:endParaRPr lang="en-US">
              <a:latin typeface="Helvetica"/>
              <a:cs typeface="Helvetica"/>
            </a:endParaRPr>
          </a:p>
          <a:p>
            <a:pPr indent="-171450">
              <a:buFont typeface="Arial"/>
              <a:buChar char="•"/>
            </a:pPr>
            <a:r>
              <a:rPr lang="en-GB">
                <a:latin typeface="Helvetica"/>
                <a:cs typeface="Helvetica"/>
              </a:rPr>
              <a:t>Centimetres</a:t>
            </a:r>
            <a:endParaRPr lang="en-US">
              <a:latin typeface="Helvetica"/>
              <a:cs typeface="Helvetica"/>
            </a:endParaRPr>
          </a:p>
          <a:p>
            <a:pPr indent="-171450">
              <a:buFont typeface="Arial"/>
              <a:buChar char="•"/>
            </a:pPr>
            <a:r>
              <a:rPr lang="en-GB">
                <a:latin typeface="Helvetica"/>
                <a:cs typeface="Helvetica"/>
              </a:rPr>
              <a:t>Millimetres</a:t>
            </a:r>
            <a:endParaRPr lang="en-US">
              <a:latin typeface="Helvetica"/>
              <a:cs typeface="Helvetica"/>
            </a:endParaRPr>
          </a:p>
          <a:p>
            <a:pPr indent="-171450">
              <a:buFont typeface="Arial"/>
              <a:buChar char="•"/>
            </a:pPr>
            <a:r>
              <a:rPr lang="en-GB">
                <a:latin typeface="Helvetica"/>
                <a:cs typeface="Helvetica"/>
              </a:rPr>
              <a:t>Microns (micrometres)</a:t>
            </a:r>
            <a:endParaRPr lang="en-US">
              <a:latin typeface="Helvetica"/>
              <a:cs typeface="Helvetica"/>
            </a:endParaRPr>
          </a:p>
          <a:p>
            <a:pPr indent="-171450">
              <a:buFont typeface="Arial"/>
              <a:buChar char="•"/>
            </a:pPr>
            <a:r>
              <a:rPr lang="en-GB">
                <a:latin typeface="Helvetica"/>
                <a:cs typeface="Helvetica"/>
              </a:rPr>
              <a:t>Nanometres</a:t>
            </a:r>
            <a:endParaRPr lang="en-US">
              <a:latin typeface="Helvetica"/>
              <a:cs typeface="Helvetica"/>
            </a:endParaRPr>
          </a:p>
        </p:txBody>
      </p:sp>
      <p:sp>
        <p:nvSpPr>
          <p:cNvPr id="4" name="Slide Number Placeholder 3"/>
          <p:cNvSpPr>
            <a:spLocks noGrp="1"/>
          </p:cNvSpPr>
          <p:nvPr>
            <p:ph type="sldNum" sz="quarter" idx="5"/>
          </p:nvPr>
        </p:nvSpPr>
        <p:spPr/>
        <p:txBody>
          <a:bodyPr/>
          <a:lstStyle/>
          <a:p>
            <a:fld id="{60983E29-A197-5645-B931-2901893180F9}" type="slidenum">
              <a:rPr lang="en-GB" smtClean="0"/>
              <a:t>3</a:t>
            </a:fld>
            <a:endParaRPr lang="en-GB"/>
          </a:p>
        </p:txBody>
      </p:sp>
    </p:spTree>
    <p:extLst>
      <p:ext uri="{BB962C8B-B14F-4D97-AF65-F5344CB8AC3E}">
        <p14:creationId xmlns:p14="http://schemas.microsoft.com/office/powerpoint/2010/main" val="4191633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effectLst/>
                <a:latin typeface="Helvetica"/>
                <a:cs typeface="Helvetica"/>
              </a:rPr>
              <a:t>Starter Task:</a:t>
            </a:r>
            <a:r>
              <a:rPr lang="en-GB" b="1" dirty="0">
                <a:latin typeface="Helvetica"/>
                <a:cs typeface="Helvetica"/>
              </a:rPr>
              <a:t> 15 mins</a:t>
            </a:r>
            <a:endParaRPr lang="en-GB" b="1" i="0" dirty="0">
              <a:effectLst/>
              <a:latin typeface="Helvetica" pitchFamily="2" charset="0"/>
            </a:endParaRPr>
          </a:p>
          <a:p>
            <a:endParaRPr lang="en-GB" dirty="0">
              <a:latin typeface="Helvetica"/>
              <a:cs typeface="Helvetica"/>
            </a:endParaRPr>
          </a:p>
          <a:p>
            <a:r>
              <a:rPr lang="en-GB" i="0" dirty="0">
                <a:effectLst/>
                <a:latin typeface="Helvetica"/>
                <a:cs typeface="Helvetica"/>
              </a:rPr>
              <a:t>Introduce the poster and say that it relates to air pollution. </a:t>
            </a:r>
            <a:endParaRPr lang="en-GB" dirty="0">
              <a:latin typeface="Helvetica"/>
              <a:cs typeface="Helvetica"/>
            </a:endParaRPr>
          </a:p>
          <a:p>
            <a:endParaRPr lang="en-GB" dirty="0">
              <a:latin typeface="Helvetica"/>
              <a:cs typeface="Helvetica"/>
            </a:endParaRPr>
          </a:p>
          <a:p>
            <a:r>
              <a:rPr lang="en-GB" i="0" dirty="0">
                <a:effectLst/>
                <a:latin typeface="Helvetica"/>
                <a:cs typeface="Helvetica"/>
              </a:rPr>
              <a:t>Ask students to work in small groups, either with a printed copy of the poster or with sight of one on a screen, and to study it to explain what it shows.</a:t>
            </a:r>
            <a:endParaRPr lang="en-GB" dirty="0"/>
          </a:p>
          <a:p>
            <a:endParaRPr lang="en-GB" i="0" dirty="0">
              <a:effectLst/>
              <a:latin typeface="Helvetica" pitchFamily="2" charset="0"/>
            </a:endParaRPr>
          </a:p>
          <a:p>
            <a:r>
              <a:rPr lang="en-GB" i="0" dirty="0">
                <a:effectLst/>
                <a:latin typeface="Helvetica" pitchFamily="2" charset="0"/>
              </a:rPr>
              <a:t>Allow students a few minutes to examine the poster, deal with any questions with individual groups and then take feedback, with each group contributing, as far as possible, a different point.</a:t>
            </a:r>
          </a:p>
          <a:p>
            <a:endParaRPr lang="en-GB" i="0" dirty="0">
              <a:effectLst/>
              <a:latin typeface="Helvetica" pitchFamily="2" charset="0"/>
            </a:endParaRPr>
          </a:p>
          <a:p>
            <a:r>
              <a:rPr lang="en-GB" i="0" dirty="0">
                <a:effectLst/>
                <a:latin typeface="Helvetica" pitchFamily="2" charset="0"/>
              </a:rPr>
              <a:t>Draw out key points such as:</a:t>
            </a:r>
          </a:p>
          <a:p>
            <a:endParaRPr lang="en-GB" dirty="0">
              <a:latin typeface="Helvetica"/>
              <a:cs typeface="Helvetica"/>
            </a:endParaRPr>
          </a:p>
          <a:p>
            <a:r>
              <a:rPr lang="en-GB" i="0" dirty="0">
                <a:effectLst/>
                <a:latin typeface="Helvetica" pitchFamily="2" charset="0"/>
              </a:rPr>
              <a:t>• Not all atmospheric pollutants are gases</a:t>
            </a:r>
          </a:p>
          <a:p>
            <a:r>
              <a:rPr lang="en-GB" i="0" dirty="0">
                <a:effectLst/>
                <a:latin typeface="Helvetica" pitchFamily="2" charset="0"/>
              </a:rPr>
              <a:t>• Pollutants come from a variety of sources</a:t>
            </a:r>
          </a:p>
          <a:p>
            <a:r>
              <a:rPr lang="en-GB" i="0" dirty="0">
                <a:effectLst/>
                <a:latin typeface="Helvetica" pitchFamily="2" charset="0"/>
              </a:rPr>
              <a:t>• Some pollutants are referred to as particulates</a:t>
            </a:r>
          </a:p>
          <a:p>
            <a:r>
              <a:rPr lang="en-GB" i="0" dirty="0">
                <a:effectLst/>
                <a:latin typeface="Helvetica" pitchFamily="2" charset="0"/>
              </a:rPr>
              <a:t>• Different particulates have different sizes</a:t>
            </a:r>
          </a:p>
          <a:p>
            <a:endParaRPr lang="en-GB" i="0" dirty="0">
              <a:effectLst/>
              <a:latin typeface="Helvetica" pitchFamily="2" charset="0"/>
            </a:endParaRPr>
          </a:p>
          <a:p>
            <a:r>
              <a:rPr lang="en-GB" i="0" dirty="0">
                <a:effectLst/>
                <a:latin typeface="Helvetica" pitchFamily="2" charset="0"/>
              </a:rPr>
              <a:t>Explain that in this lesson they are going to be studying particulates</a:t>
            </a:r>
          </a:p>
          <a:p>
            <a:endParaRPr lang="en-US" dirty="0"/>
          </a:p>
        </p:txBody>
      </p:sp>
      <p:sp>
        <p:nvSpPr>
          <p:cNvPr id="4" name="Slide Number Placeholder 3"/>
          <p:cNvSpPr>
            <a:spLocks noGrp="1"/>
          </p:cNvSpPr>
          <p:nvPr>
            <p:ph type="sldNum" sz="quarter" idx="5"/>
          </p:nvPr>
        </p:nvSpPr>
        <p:spPr/>
        <p:txBody>
          <a:bodyPr/>
          <a:lstStyle/>
          <a:p>
            <a:fld id="{60983E29-A197-5645-B931-2901893180F9}" type="slidenum">
              <a:rPr lang="en-GB" smtClean="0"/>
              <a:t>4</a:t>
            </a:fld>
            <a:endParaRPr lang="en-GB"/>
          </a:p>
        </p:txBody>
      </p:sp>
    </p:spTree>
    <p:extLst>
      <p:ext uri="{BB962C8B-B14F-4D97-AF65-F5344CB8AC3E}">
        <p14:creationId xmlns:p14="http://schemas.microsoft.com/office/powerpoint/2010/main" val="210657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Main Task 1: </a:t>
            </a:r>
            <a:endParaRPr lang="en-GB" b="1">
              <a:cs typeface="Calibri"/>
            </a:endParaRPr>
          </a:p>
          <a:p>
            <a:endParaRPr lang="en-GB"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60983E29-A197-5645-B931-2901893180F9}" type="slidenum">
              <a:rPr lang="en-GB" smtClean="0"/>
              <a:t>5</a:t>
            </a:fld>
            <a:endParaRPr lang="en-GB"/>
          </a:p>
        </p:txBody>
      </p:sp>
    </p:spTree>
    <p:extLst>
      <p:ext uri="{BB962C8B-B14F-4D97-AF65-F5344CB8AC3E}">
        <p14:creationId xmlns:p14="http://schemas.microsoft.com/office/powerpoint/2010/main" val="274476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Helvetica"/>
                <a:cs typeface="Helvetica"/>
              </a:rPr>
              <a:t>Main Task 1: Gathering Particulates – Procedure 1 (25 mins)</a:t>
            </a:r>
          </a:p>
          <a:p>
            <a:endParaRPr lang="en-GB" dirty="0">
              <a:latin typeface="Helvetica"/>
              <a:cs typeface="Helvetica"/>
            </a:endParaRPr>
          </a:p>
          <a:p>
            <a:r>
              <a:rPr lang="en-GB" i="0" dirty="0">
                <a:effectLst/>
                <a:latin typeface="Helvetica"/>
                <a:cs typeface="Helvetica"/>
              </a:rPr>
              <a:t>This activity can either by done in advance, or students can be involved in gathering the evidence. In either case it is a good idea to test the area to be used in advance, to make sure it will yield evidence that can be analysed.</a:t>
            </a:r>
            <a:endParaRPr lang="en-GB" dirty="0"/>
          </a:p>
          <a:p>
            <a:endParaRPr lang="en-GB" dirty="0">
              <a:latin typeface="Helvetica"/>
              <a:cs typeface="Helvetica"/>
            </a:endParaRPr>
          </a:p>
          <a:p>
            <a:r>
              <a:rPr lang="en-GB" i="0" dirty="0">
                <a:effectLst/>
                <a:latin typeface="Helvetica"/>
                <a:cs typeface="Helvetica"/>
              </a:rPr>
              <a:t>Cotton wool swabs need to be used to wipe surfaces on which particulates are likely to have settled. Suitable surfaces include lampposts and railings near to roads. Swabs should be used in a consistent way (i.e. similar pressure and over </a:t>
            </a:r>
            <a:r>
              <a:rPr lang="en-GB" dirty="0">
                <a:latin typeface="Helvetica"/>
                <a:cs typeface="Helvetica"/>
              </a:rPr>
              <a:t>a similar</a:t>
            </a:r>
            <a:r>
              <a:rPr lang="en-GB" i="0" dirty="0">
                <a:effectLst/>
                <a:latin typeface="Helvetica"/>
                <a:cs typeface="Helvetica"/>
              </a:rPr>
              <a:t> distance on the surface). </a:t>
            </a:r>
            <a:endParaRPr lang="en-GB" dirty="0">
              <a:latin typeface="Helvetica"/>
              <a:cs typeface="Helvetica"/>
            </a:endParaRPr>
          </a:p>
          <a:p>
            <a:endParaRPr lang="en-GB" dirty="0">
              <a:latin typeface="Helvetica"/>
              <a:cs typeface="Helvetica"/>
            </a:endParaRPr>
          </a:p>
          <a:p>
            <a:r>
              <a:rPr lang="en-GB" i="0" dirty="0">
                <a:effectLst/>
                <a:latin typeface="Helvetica"/>
                <a:cs typeface="Helvetica"/>
              </a:rPr>
              <a:t>It is a good idea to have swabs from several surfaces that vary in position.</a:t>
            </a:r>
            <a:endParaRPr lang="en-GB" dirty="0">
              <a:cs typeface="Calibri"/>
            </a:endParaRPr>
          </a:p>
          <a:p>
            <a:endParaRPr lang="en-GB" dirty="0">
              <a:latin typeface="Helvetica"/>
              <a:cs typeface="Helvetica"/>
            </a:endParaRPr>
          </a:p>
          <a:p>
            <a:r>
              <a:rPr lang="en-GB" i="0" dirty="0">
                <a:effectLst/>
                <a:latin typeface="Helvetica" pitchFamily="2" charset="0"/>
              </a:rPr>
              <a:t>For example:</a:t>
            </a:r>
          </a:p>
          <a:p>
            <a:r>
              <a:rPr lang="en-GB" i="0" dirty="0">
                <a:effectLst/>
                <a:latin typeface="Helvetica" pitchFamily="2" charset="0"/>
              </a:rPr>
              <a:t>• At a number of points different distances away from a busy road.</a:t>
            </a:r>
          </a:p>
          <a:p>
            <a:r>
              <a:rPr lang="en-GB" i="0" dirty="0">
                <a:effectLst/>
                <a:latin typeface="Helvetica" pitchFamily="2" charset="0"/>
              </a:rPr>
              <a:t>• At a number of different heights above the ground.</a:t>
            </a:r>
          </a:p>
          <a:p>
            <a:endParaRPr lang="en-GB" i="0" dirty="0">
              <a:effectLst/>
              <a:latin typeface="Helvetica" pitchFamily="2" charset="0"/>
            </a:endParaRPr>
          </a:p>
          <a:p>
            <a:r>
              <a:rPr lang="en-GB" i="0" dirty="0">
                <a:effectLst/>
                <a:latin typeface="Helvetica" pitchFamily="2" charset="0"/>
              </a:rPr>
              <a:t>In each case this factor should be measured and recorded.</a:t>
            </a:r>
          </a:p>
          <a:p>
            <a:endParaRPr lang="en-GB" i="0" dirty="0">
              <a:effectLst/>
              <a:latin typeface="Helvetica" pitchFamily="2" charset="0"/>
            </a:endParaRPr>
          </a:p>
          <a:p>
            <a:r>
              <a:rPr lang="en-GB" i="0" dirty="0">
                <a:effectLst/>
                <a:latin typeface="Helvetica" pitchFamily="2" charset="0"/>
              </a:rPr>
              <a:t>The swabs can then be compared. A good way of doing this is to fix the swabs to a chart that displays the other variable and display this so that students can study it.</a:t>
            </a:r>
          </a:p>
          <a:p>
            <a:endParaRPr lang="en-GB" dirty="0">
              <a:latin typeface="Helvetica"/>
              <a:cs typeface="Helvetica"/>
            </a:endParaRPr>
          </a:p>
          <a:p>
            <a:r>
              <a:rPr lang="en-GB" i="0" dirty="0">
                <a:effectLst/>
                <a:latin typeface="Helvetica" pitchFamily="2" charset="0"/>
              </a:rPr>
              <a:t>Ask students to look at the swabs and:</a:t>
            </a:r>
          </a:p>
          <a:p>
            <a:r>
              <a:rPr lang="en-GB" i="0" dirty="0">
                <a:effectLst/>
                <a:latin typeface="Helvetica" pitchFamily="2" charset="0"/>
              </a:rPr>
              <a:t>• Suggest conclusions that can be drawn</a:t>
            </a:r>
          </a:p>
          <a:p>
            <a:r>
              <a:rPr lang="en-GB" i="0" dirty="0">
                <a:effectLst/>
                <a:latin typeface="Helvetica" pitchFamily="2" charset="0"/>
              </a:rPr>
              <a:t>• Suggest the advantages and limitations of this technique</a:t>
            </a:r>
          </a:p>
          <a:p>
            <a:r>
              <a:rPr lang="en-GB" i="0" dirty="0">
                <a:effectLst/>
                <a:latin typeface="Helvetica" pitchFamily="2" charset="0"/>
              </a:rPr>
              <a:t>• Suggest further evidence that could be gathered</a:t>
            </a:r>
          </a:p>
          <a:p>
            <a:endParaRPr lang="en-US" dirty="0"/>
          </a:p>
        </p:txBody>
      </p:sp>
      <p:sp>
        <p:nvSpPr>
          <p:cNvPr id="4" name="Slide Number Placeholder 3"/>
          <p:cNvSpPr>
            <a:spLocks noGrp="1"/>
          </p:cNvSpPr>
          <p:nvPr>
            <p:ph type="sldNum" sz="quarter" idx="5"/>
          </p:nvPr>
        </p:nvSpPr>
        <p:spPr/>
        <p:txBody>
          <a:bodyPr/>
          <a:lstStyle/>
          <a:p>
            <a:fld id="{60983E29-A197-5645-B931-2901893180F9}" type="slidenum">
              <a:rPr lang="en-GB" smtClean="0"/>
              <a:t>6</a:t>
            </a:fld>
            <a:endParaRPr lang="en-GB"/>
          </a:p>
        </p:txBody>
      </p:sp>
    </p:spTree>
    <p:extLst>
      <p:ext uri="{BB962C8B-B14F-4D97-AF65-F5344CB8AC3E}">
        <p14:creationId xmlns:p14="http://schemas.microsoft.com/office/powerpoint/2010/main" val="133591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Helvetica"/>
                <a:cs typeface="Helvetica"/>
              </a:rPr>
              <a:t>Main Task 2: Gathering</a:t>
            </a:r>
            <a:r>
              <a:rPr lang="en-GB" b="1" i="0" dirty="0">
                <a:effectLst/>
                <a:latin typeface="Helvetica"/>
                <a:cs typeface="Helvetica"/>
              </a:rPr>
              <a:t> </a:t>
            </a:r>
            <a:r>
              <a:rPr lang="en-GB" b="1" dirty="0">
                <a:latin typeface="Helvetica"/>
                <a:cs typeface="Helvetica"/>
              </a:rPr>
              <a:t>Particulates</a:t>
            </a:r>
            <a:r>
              <a:rPr lang="en-GB" b="1" i="0" dirty="0">
                <a:effectLst/>
                <a:latin typeface="Helvetica"/>
                <a:cs typeface="Helvetica"/>
              </a:rPr>
              <a:t> – </a:t>
            </a:r>
            <a:r>
              <a:rPr lang="en-GB" b="1" dirty="0">
                <a:latin typeface="Helvetica"/>
                <a:cs typeface="Helvetica"/>
              </a:rPr>
              <a:t>Procedure</a:t>
            </a:r>
            <a:r>
              <a:rPr lang="en-GB" b="1" i="0" dirty="0">
                <a:effectLst/>
                <a:latin typeface="Helvetica"/>
                <a:cs typeface="Helvetica"/>
              </a:rPr>
              <a:t> 2</a:t>
            </a:r>
            <a:r>
              <a:rPr lang="en-GB" b="1" dirty="0">
                <a:latin typeface="Helvetica"/>
                <a:cs typeface="Helvetica"/>
              </a:rPr>
              <a:t> (10 mins)</a:t>
            </a:r>
            <a:endParaRPr lang="en-GB" b="1" i="0" dirty="0">
              <a:effectLst/>
              <a:latin typeface="Helvetica"/>
              <a:cs typeface="Helvetica"/>
            </a:endParaRPr>
          </a:p>
          <a:p>
            <a:endParaRPr lang="en-GB" dirty="0">
              <a:latin typeface="Helvetica"/>
              <a:cs typeface="Helvetica"/>
            </a:endParaRPr>
          </a:p>
          <a:p>
            <a:r>
              <a:rPr lang="en-GB" i="0" dirty="0">
                <a:effectLst/>
                <a:latin typeface="Helvetica"/>
                <a:cs typeface="Helvetica"/>
              </a:rPr>
              <a:t>Explain that another way of gathering particulates is to use adhesive pads which can be hung up in various areas and left for several days. </a:t>
            </a:r>
            <a:endParaRPr lang="en-GB" dirty="0">
              <a:latin typeface="Helvetica"/>
              <a:cs typeface="Helvetica"/>
            </a:endParaRPr>
          </a:p>
          <a:p>
            <a:endParaRPr lang="en-GB" dirty="0">
              <a:latin typeface="Helvetica"/>
              <a:cs typeface="Helvetica"/>
            </a:endParaRPr>
          </a:p>
          <a:p>
            <a:r>
              <a:rPr lang="en-GB" i="0" dirty="0">
                <a:effectLst/>
                <a:latin typeface="Helvetica"/>
                <a:cs typeface="Helvetica"/>
              </a:rPr>
              <a:t>Particulates in the air become attached to the pads. The pads are then removed and examined using a microscope to explore the level of particulate pollution in that location.</a:t>
            </a:r>
            <a:endParaRPr lang="en-GB">
              <a:cs typeface="Calibri"/>
            </a:endParaRPr>
          </a:p>
          <a:p>
            <a:endParaRPr lang="en-GB" i="0" dirty="0">
              <a:effectLst/>
              <a:latin typeface="Helvetica" pitchFamily="2" charset="0"/>
            </a:endParaRPr>
          </a:p>
          <a:p>
            <a:r>
              <a:rPr lang="en-GB" i="0" dirty="0">
                <a:effectLst/>
                <a:latin typeface="Helvetica" pitchFamily="2" charset="0"/>
              </a:rPr>
              <a:t>Ask students to:</a:t>
            </a:r>
          </a:p>
          <a:p>
            <a:r>
              <a:rPr lang="en-GB" i="0" dirty="0">
                <a:effectLst/>
                <a:latin typeface="Helvetica"/>
                <a:cs typeface="Helvetica"/>
              </a:rPr>
              <a:t>• Consider whether this technique would produce useful data</a:t>
            </a:r>
          </a:p>
          <a:p>
            <a:r>
              <a:rPr lang="en-GB" i="0" dirty="0">
                <a:effectLst/>
                <a:latin typeface="Helvetica" pitchFamily="2" charset="0"/>
              </a:rPr>
              <a:t>• Compare this technique with the swab tests</a:t>
            </a:r>
          </a:p>
          <a:p>
            <a:r>
              <a:rPr lang="en-GB" i="0" dirty="0">
                <a:effectLst/>
                <a:latin typeface="Helvetica" pitchFamily="2" charset="0"/>
              </a:rPr>
              <a:t>• Suggest why researchers might want to use both procedures.</a:t>
            </a:r>
          </a:p>
          <a:p>
            <a:endParaRPr lang="en-US" dirty="0"/>
          </a:p>
        </p:txBody>
      </p:sp>
      <p:sp>
        <p:nvSpPr>
          <p:cNvPr id="4" name="Slide Number Placeholder 3"/>
          <p:cNvSpPr>
            <a:spLocks noGrp="1"/>
          </p:cNvSpPr>
          <p:nvPr>
            <p:ph type="sldNum" sz="quarter" idx="5"/>
          </p:nvPr>
        </p:nvSpPr>
        <p:spPr/>
        <p:txBody>
          <a:bodyPr/>
          <a:lstStyle/>
          <a:p>
            <a:fld id="{60983E29-A197-5645-B931-2901893180F9}" type="slidenum">
              <a:rPr lang="en-GB" smtClean="0"/>
              <a:t>7</a:t>
            </a:fld>
            <a:endParaRPr lang="en-GB"/>
          </a:p>
        </p:txBody>
      </p:sp>
    </p:spTree>
    <p:extLst>
      <p:ext uri="{BB962C8B-B14F-4D97-AF65-F5344CB8AC3E}">
        <p14:creationId xmlns:p14="http://schemas.microsoft.com/office/powerpoint/2010/main" val="627637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Helvetica"/>
                <a:cs typeface="Helvetica"/>
              </a:rPr>
              <a:t>Plenary: 5 mins</a:t>
            </a:r>
          </a:p>
          <a:p>
            <a:endParaRPr lang="en-GB" dirty="0">
              <a:latin typeface="Helvetica"/>
              <a:cs typeface="Helvetica"/>
            </a:endParaRPr>
          </a:p>
          <a:p>
            <a:r>
              <a:rPr lang="en-GB" dirty="0">
                <a:effectLst/>
                <a:latin typeface="Helvetica"/>
                <a:cs typeface="Helvetica"/>
              </a:rPr>
              <a:t>Ask students to suggest three things they’ve learned in this lesson </a:t>
            </a:r>
            <a:r>
              <a:rPr lang="en-GB" dirty="0">
                <a:latin typeface="Helvetica"/>
                <a:cs typeface="Helvetica"/>
              </a:rPr>
              <a:t>about particulates</a:t>
            </a:r>
            <a:r>
              <a:rPr lang="en-GB" dirty="0">
                <a:effectLst/>
                <a:latin typeface="Helvetica"/>
                <a:cs typeface="Helvetica"/>
              </a:rPr>
              <a:t> and air pollution. </a:t>
            </a:r>
            <a:endParaRPr lang="en-GB" dirty="0">
              <a:latin typeface="Calibri" panose="020F0502020204030204"/>
              <a:cs typeface="Calibri" panose="020F0502020204030204"/>
            </a:endParaRPr>
          </a:p>
          <a:p>
            <a:endParaRPr lang="en-GB" dirty="0">
              <a:latin typeface="Helvetica"/>
              <a:cs typeface="Helvetica"/>
            </a:endParaRPr>
          </a:p>
          <a:p>
            <a:r>
              <a:rPr lang="en-GB">
                <a:effectLst/>
                <a:latin typeface="Helvetica"/>
                <a:cs typeface="Helvetica"/>
              </a:rPr>
              <a:t>Take a sample of responses.</a:t>
            </a:r>
            <a:endParaRPr lang="en-GB">
              <a:effectLst/>
              <a:latin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60983E29-A197-5645-B931-2901893180F9}" type="slidenum">
              <a:rPr lang="en-GB" smtClean="0"/>
              <a:t>8</a:t>
            </a:fld>
            <a:endParaRPr lang="en-GB"/>
          </a:p>
        </p:txBody>
      </p:sp>
    </p:spTree>
    <p:extLst>
      <p:ext uri="{BB962C8B-B14F-4D97-AF65-F5344CB8AC3E}">
        <p14:creationId xmlns:p14="http://schemas.microsoft.com/office/powerpoint/2010/main" val="3612050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8.jp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9.jpg"/><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10.jp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11.jp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B78A-D550-FC35-974D-F928AF4F9D68}"/>
              </a:ext>
            </a:extLst>
          </p:cNvPr>
          <p:cNvSpPr>
            <a:spLocks noGrp="1"/>
          </p:cNvSpPr>
          <p:nvPr>
            <p:ph type="ctrTitle" hasCustomPrompt="1"/>
          </p:nvPr>
        </p:nvSpPr>
        <p:spPr>
          <a:xfrm>
            <a:off x="1161392" y="1158106"/>
            <a:ext cx="10121153" cy="2387600"/>
          </a:xfrm>
        </p:spPr>
        <p:txBody>
          <a:bodyPr anchor="b"/>
          <a:lstStyle>
            <a:lvl1pPr algn="ctr">
              <a:defRPr sz="6000" b="1" i="0">
                <a:solidFill>
                  <a:srgbClr val="FFFFFF"/>
                </a:solidFill>
                <a:latin typeface="AvantGarde CE" pitchFamily="82" charset="0"/>
              </a:defRPr>
            </a:lvl1pPr>
          </a:lstStyle>
          <a:p>
            <a:r>
              <a:rPr lang="en-GB" dirty="0"/>
              <a:t>Click to edit title</a:t>
            </a:r>
          </a:p>
        </p:txBody>
      </p:sp>
      <p:sp>
        <p:nvSpPr>
          <p:cNvPr id="3" name="Subtitle 2">
            <a:extLst>
              <a:ext uri="{FF2B5EF4-FFF2-40B4-BE49-F238E27FC236}">
                <a16:creationId xmlns:a16="http://schemas.microsoft.com/office/drawing/2014/main" id="{E7BD2703-E68A-18A8-A34B-BC7C484F9D0A}"/>
              </a:ext>
            </a:extLst>
          </p:cNvPr>
          <p:cNvSpPr>
            <a:spLocks noGrp="1"/>
          </p:cNvSpPr>
          <p:nvPr>
            <p:ph type="subTitle" idx="1"/>
          </p:nvPr>
        </p:nvSpPr>
        <p:spPr>
          <a:xfrm>
            <a:off x="1524000" y="3602038"/>
            <a:ext cx="9144000" cy="1655762"/>
          </a:xfrm>
        </p:spPr>
        <p:txBody>
          <a:bodyPr/>
          <a:lstStyle>
            <a:lvl1pPr marL="0" indent="0" algn="ctr">
              <a:buNone/>
              <a:defRPr sz="2400" b="0" i="0">
                <a:solidFill>
                  <a:srgbClr val="FFFFFF"/>
                </a:solidFill>
                <a:latin typeface="AvantGarde CE" pitchFamily="8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a:extLst>
              <a:ext uri="{FF2B5EF4-FFF2-40B4-BE49-F238E27FC236}">
                <a16:creationId xmlns:a16="http://schemas.microsoft.com/office/drawing/2014/main" id="{A5A9D623-BBB3-DAFD-F95C-2F066DC53C31}"/>
              </a:ext>
            </a:extLst>
          </p:cNvPr>
          <p:cNvPicPr>
            <a:picLocks noChangeAspect="1"/>
          </p:cNvPicPr>
          <p:nvPr userDrawn="1"/>
        </p:nvPicPr>
        <p:blipFill>
          <a:blip r:embed="rId2"/>
          <a:stretch>
            <a:fillRect/>
          </a:stretch>
        </p:blipFill>
        <p:spPr>
          <a:xfrm>
            <a:off x="9836662" y="-1629626"/>
            <a:ext cx="3800043" cy="3755685"/>
          </a:xfrm>
          <a:prstGeom prst="rect">
            <a:avLst/>
          </a:prstGeom>
        </p:spPr>
      </p:pic>
      <p:pic>
        <p:nvPicPr>
          <p:cNvPr id="8" name="Picture 7">
            <a:extLst>
              <a:ext uri="{FF2B5EF4-FFF2-40B4-BE49-F238E27FC236}">
                <a16:creationId xmlns:a16="http://schemas.microsoft.com/office/drawing/2014/main" id="{EF3C2A0E-A61D-FDC7-5A00-526B2CB7027A}"/>
              </a:ext>
            </a:extLst>
          </p:cNvPr>
          <p:cNvPicPr>
            <a:picLocks noChangeAspect="1"/>
          </p:cNvPicPr>
          <p:nvPr userDrawn="1"/>
        </p:nvPicPr>
        <p:blipFill>
          <a:blip r:embed="rId3"/>
          <a:stretch>
            <a:fillRect/>
          </a:stretch>
        </p:blipFill>
        <p:spPr>
          <a:xfrm>
            <a:off x="366966" y="248216"/>
            <a:ext cx="1804007" cy="754908"/>
          </a:xfrm>
          <a:prstGeom prst="rect">
            <a:avLst/>
          </a:prstGeom>
        </p:spPr>
      </p:pic>
      <p:pic>
        <p:nvPicPr>
          <p:cNvPr id="10" name="Picture 9">
            <a:extLst>
              <a:ext uri="{FF2B5EF4-FFF2-40B4-BE49-F238E27FC236}">
                <a16:creationId xmlns:a16="http://schemas.microsoft.com/office/drawing/2014/main" id="{39D164E8-139A-149D-4E44-05C47D826E0F}"/>
              </a:ext>
            </a:extLst>
          </p:cNvPr>
          <p:cNvPicPr>
            <a:picLocks noChangeAspect="1"/>
          </p:cNvPicPr>
          <p:nvPr userDrawn="1"/>
        </p:nvPicPr>
        <p:blipFill>
          <a:blip r:embed="rId4"/>
          <a:stretch>
            <a:fillRect/>
          </a:stretch>
        </p:blipFill>
        <p:spPr>
          <a:xfrm>
            <a:off x="-1050649" y="4935071"/>
            <a:ext cx="4424082" cy="4424082"/>
          </a:xfrm>
          <a:prstGeom prst="rect">
            <a:avLst/>
          </a:prstGeom>
        </p:spPr>
      </p:pic>
    </p:spTree>
    <p:extLst>
      <p:ext uri="{BB962C8B-B14F-4D97-AF65-F5344CB8AC3E}">
        <p14:creationId xmlns:p14="http://schemas.microsoft.com/office/powerpoint/2010/main" val="43192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py with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12" name="Picture Placeholder 11">
            <a:extLst>
              <a:ext uri="{FF2B5EF4-FFF2-40B4-BE49-F238E27FC236}">
                <a16:creationId xmlns:a16="http://schemas.microsoft.com/office/drawing/2014/main" id="{7A32C0C5-88A2-A24C-DF26-051D5EFEFD46}"/>
              </a:ext>
            </a:extLst>
          </p:cNvPr>
          <p:cNvSpPr>
            <a:spLocks noGrp="1"/>
          </p:cNvSpPr>
          <p:nvPr>
            <p:ph type="pic" sz="quarter" idx="13"/>
          </p:nvPr>
        </p:nvSpPr>
        <p:spPr>
          <a:xfrm>
            <a:off x="7035919" y="1007151"/>
            <a:ext cx="4316293" cy="4376164"/>
          </a:xfrm>
          <a:prstGeom prst="ellipse">
            <a:avLst/>
          </a:prstGeom>
          <a:ln w="19050">
            <a:noFill/>
          </a:ln>
        </p:spPr>
        <p:txBody>
          <a:bodyPr/>
          <a:lstStyle/>
          <a:p>
            <a:endParaRPr lang="en-US" dirty="0"/>
          </a:p>
        </p:txBody>
      </p:sp>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3"/>
          <a:stretch>
            <a:fillRect/>
          </a:stretch>
        </p:blipFill>
        <p:spPr>
          <a:xfrm>
            <a:off x="386576" y="6050942"/>
            <a:ext cx="1130079" cy="472895"/>
          </a:xfrm>
          <a:prstGeom prst="rect">
            <a:avLst/>
          </a:prstGeom>
        </p:spPr>
      </p:pic>
    </p:spTree>
    <p:extLst>
      <p:ext uri="{BB962C8B-B14F-4D97-AF65-F5344CB8AC3E}">
        <p14:creationId xmlns:p14="http://schemas.microsoft.com/office/powerpoint/2010/main" val="1944268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with photo_bu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descr="A double decker bus on a train track&#10;&#10;Description automatically generated with low confidence">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16667" r="16667"/>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156869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with photo_wigan pi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47183" t="2248" r="2499" b="22244"/>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2525662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with photo_windmill">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22102" t="7803" r="20597" b="6155"/>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3525866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with photo_canal wal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31559" t="15397" r="12175" b="116"/>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35764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act Statem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4FB8-3B6B-66A7-2CB6-8E66185AA5DA}"/>
              </a:ext>
            </a:extLst>
          </p:cNvPr>
          <p:cNvSpPr>
            <a:spLocks noGrp="1"/>
          </p:cNvSpPr>
          <p:nvPr>
            <p:ph type="title"/>
          </p:nvPr>
        </p:nvSpPr>
        <p:spPr>
          <a:xfrm>
            <a:off x="838200" y="1920387"/>
            <a:ext cx="10515600" cy="1325563"/>
          </a:xfrm>
        </p:spPr>
        <p:txBody>
          <a:bodyPr/>
          <a:lstStyle>
            <a:lvl1pPr>
              <a:lnSpc>
                <a:spcPct val="100000"/>
              </a:lnSpc>
              <a:defRPr b="1">
                <a:solidFill>
                  <a:srgbClr val="FFFFFF"/>
                </a:solidFill>
              </a:defRPr>
            </a:lvl1pPr>
          </a:lstStyle>
          <a:p>
            <a:r>
              <a:rPr lang="en-GB" dirty="0"/>
              <a:t>Click to edit</a:t>
            </a:r>
          </a:p>
        </p:txBody>
      </p:sp>
      <p:pic>
        <p:nvPicPr>
          <p:cNvPr id="4" name="Picture 3">
            <a:extLst>
              <a:ext uri="{FF2B5EF4-FFF2-40B4-BE49-F238E27FC236}">
                <a16:creationId xmlns:a16="http://schemas.microsoft.com/office/drawing/2014/main" id="{B757D1C3-3AAB-C3BE-8DAA-A8A1D1DC95C6}"/>
              </a:ext>
            </a:extLst>
          </p:cNvPr>
          <p:cNvPicPr>
            <a:picLocks noChangeAspect="1"/>
          </p:cNvPicPr>
          <p:nvPr userDrawn="1"/>
        </p:nvPicPr>
        <p:blipFill>
          <a:blip r:embed="rId2"/>
          <a:stretch>
            <a:fillRect/>
          </a:stretch>
        </p:blipFill>
        <p:spPr>
          <a:xfrm>
            <a:off x="838200" y="973258"/>
            <a:ext cx="724914" cy="724914"/>
          </a:xfrm>
          <a:prstGeom prst="rect">
            <a:avLst/>
          </a:prstGeom>
        </p:spPr>
      </p:pic>
      <p:pic>
        <p:nvPicPr>
          <p:cNvPr id="5" name="Picture 4">
            <a:extLst>
              <a:ext uri="{FF2B5EF4-FFF2-40B4-BE49-F238E27FC236}">
                <a16:creationId xmlns:a16="http://schemas.microsoft.com/office/drawing/2014/main" id="{74E4D94B-046F-30AE-403A-CAE9F428E110}"/>
              </a:ext>
            </a:extLst>
          </p:cNvPr>
          <p:cNvPicPr>
            <a:picLocks noChangeAspect="1"/>
          </p:cNvPicPr>
          <p:nvPr userDrawn="1"/>
        </p:nvPicPr>
        <p:blipFill>
          <a:blip r:embed="rId3"/>
          <a:stretch>
            <a:fillRect/>
          </a:stretch>
        </p:blipFill>
        <p:spPr>
          <a:xfrm>
            <a:off x="386577" y="6050942"/>
            <a:ext cx="1130079" cy="472895"/>
          </a:xfrm>
          <a:prstGeom prst="rect">
            <a:avLst/>
          </a:prstGeom>
        </p:spPr>
      </p:pic>
      <p:sp>
        <p:nvSpPr>
          <p:cNvPr id="7" name="Text Placeholder 6">
            <a:extLst>
              <a:ext uri="{FF2B5EF4-FFF2-40B4-BE49-F238E27FC236}">
                <a16:creationId xmlns:a16="http://schemas.microsoft.com/office/drawing/2014/main" id="{4694BB15-700D-F0D2-1E66-9C105F8BD3DF}"/>
              </a:ext>
            </a:extLst>
          </p:cNvPr>
          <p:cNvSpPr>
            <a:spLocks noGrp="1"/>
          </p:cNvSpPr>
          <p:nvPr>
            <p:ph type="body" sz="quarter" idx="10" hasCustomPrompt="1"/>
          </p:nvPr>
        </p:nvSpPr>
        <p:spPr>
          <a:xfrm>
            <a:off x="838200" y="4311896"/>
            <a:ext cx="2510118" cy="673100"/>
          </a:xfrm>
        </p:spPr>
        <p:txBody>
          <a:bodyPr anchor="b">
            <a:noAutofit/>
          </a:bodyPr>
          <a:lstStyle>
            <a:lvl1pPr marL="0" indent="0">
              <a:buNone/>
              <a:defRPr sz="1800" b="0" i="0">
                <a:solidFill>
                  <a:schemeClr val="bg2"/>
                </a:solidFill>
                <a:latin typeface="AVANTGARDE-MEDIUM" pitchFamily="8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Quote name </a:t>
            </a:r>
          </a:p>
        </p:txBody>
      </p:sp>
      <p:pic>
        <p:nvPicPr>
          <p:cNvPr id="9" name="Picture 8">
            <a:extLst>
              <a:ext uri="{FF2B5EF4-FFF2-40B4-BE49-F238E27FC236}">
                <a16:creationId xmlns:a16="http://schemas.microsoft.com/office/drawing/2014/main" id="{D6F38F95-A3E8-88F6-B6C9-FBA8EE619748}"/>
              </a:ext>
            </a:extLst>
          </p:cNvPr>
          <p:cNvPicPr>
            <a:picLocks noChangeAspect="1"/>
          </p:cNvPicPr>
          <p:nvPr userDrawn="1"/>
        </p:nvPicPr>
        <p:blipFill>
          <a:blip r:embed="rId4"/>
          <a:stretch>
            <a:fillRect/>
          </a:stretch>
        </p:blipFill>
        <p:spPr>
          <a:xfrm>
            <a:off x="5009595" y="5649129"/>
            <a:ext cx="4051003" cy="4051003"/>
          </a:xfrm>
          <a:prstGeom prst="rect">
            <a:avLst/>
          </a:prstGeom>
        </p:spPr>
      </p:pic>
      <p:pic>
        <p:nvPicPr>
          <p:cNvPr id="3" name="Picture 2">
            <a:extLst>
              <a:ext uri="{FF2B5EF4-FFF2-40B4-BE49-F238E27FC236}">
                <a16:creationId xmlns:a16="http://schemas.microsoft.com/office/drawing/2014/main" id="{BD03E128-9704-7D35-B311-D9ABA4F6CB00}"/>
              </a:ext>
            </a:extLst>
          </p:cNvPr>
          <p:cNvPicPr>
            <a:picLocks noChangeAspect="1"/>
          </p:cNvPicPr>
          <p:nvPr userDrawn="1"/>
        </p:nvPicPr>
        <p:blipFill>
          <a:blip r:embed="rId5"/>
          <a:stretch>
            <a:fillRect/>
          </a:stretch>
        </p:blipFill>
        <p:spPr>
          <a:xfrm>
            <a:off x="8957796" y="-2362541"/>
            <a:ext cx="3923537" cy="3877737"/>
          </a:xfrm>
          <a:prstGeom prst="rect">
            <a:avLst/>
          </a:prstGeom>
        </p:spPr>
      </p:pic>
    </p:spTree>
    <p:extLst>
      <p:ext uri="{BB962C8B-B14F-4D97-AF65-F5344CB8AC3E}">
        <p14:creationId xmlns:p14="http://schemas.microsoft.com/office/powerpoint/2010/main" val="311174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act statement on gradient ">
    <p:bg>
      <p:bgPr>
        <a:gradFill flip="none" rotWithShape="1">
          <a:gsLst>
            <a:gs pos="100000">
              <a:schemeClr val="tx1"/>
            </a:gs>
            <a:gs pos="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4FB8-3B6B-66A7-2CB6-8E66185AA5DA}"/>
              </a:ext>
            </a:extLst>
          </p:cNvPr>
          <p:cNvSpPr>
            <a:spLocks noGrp="1"/>
          </p:cNvSpPr>
          <p:nvPr>
            <p:ph type="title"/>
          </p:nvPr>
        </p:nvSpPr>
        <p:spPr>
          <a:xfrm>
            <a:off x="838200" y="1920387"/>
            <a:ext cx="10515600" cy="1325563"/>
          </a:xfrm>
        </p:spPr>
        <p:txBody>
          <a:bodyPr/>
          <a:lstStyle>
            <a:lvl1pPr>
              <a:lnSpc>
                <a:spcPct val="100000"/>
              </a:lnSpc>
              <a:defRPr b="1">
                <a:solidFill>
                  <a:srgbClr val="FFFFFF"/>
                </a:solidFill>
              </a:defRPr>
            </a:lvl1pPr>
          </a:lstStyle>
          <a:p>
            <a:r>
              <a:rPr lang="en-GB"/>
              <a:t>Click to edit Master title style</a:t>
            </a:r>
          </a:p>
        </p:txBody>
      </p:sp>
      <p:pic>
        <p:nvPicPr>
          <p:cNvPr id="6" name="Picture 5">
            <a:extLst>
              <a:ext uri="{FF2B5EF4-FFF2-40B4-BE49-F238E27FC236}">
                <a16:creationId xmlns:a16="http://schemas.microsoft.com/office/drawing/2014/main" id="{E68E2A57-C1A8-7BE0-3CB5-153D51C0DBE2}"/>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3" name="Picture 2">
            <a:extLst>
              <a:ext uri="{FF2B5EF4-FFF2-40B4-BE49-F238E27FC236}">
                <a16:creationId xmlns:a16="http://schemas.microsoft.com/office/drawing/2014/main" id="{301A0D0F-DD3E-1920-1938-39A705316416}"/>
              </a:ext>
            </a:extLst>
          </p:cNvPr>
          <p:cNvPicPr>
            <a:picLocks noChangeAspect="1"/>
          </p:cNvPicPr>
          <p:nvPr userDrawn="1"/>
        </p:nvPicPr>
        <p:blipFill>
          <a:blip r:embed="rId3"/>
          <a:stretch>
            <a:fillRect/>
          </a:stretch>
        </p:blipFill>
        <p:spPr>
          <a:xfrm>
            <a:off x="838200" y="973258"/>
            <a:ext cx="724914" cy="724914"/>
          </a:xfrm>
          <a:prstGeom prst="rect">
            <a:avLst/>
          </a:prstGeom>
        </p:spPr>
      </p:pic>
      <p:sp>
        <p:nvSpPr>
          <p:cNvPr id="4" name="Text Placeholder 6">
            <a:extLst>
              <a:ext uri="{FF2B5EF4-FFF2-40B4-BE49-F238E27FC236}">
                <a16:creationId xmlns:a16="http://schemas.microsoft.com/office/drawing/2014/main" id="{4B1EEFDF-685B-DBA0-FA76-20B54F4D78A5}"/>
              </a:ext>
            </a:extLst>
          </p:cNvPr>
          <p:cNvSpPr>
            <a:spLocks noGrp="1"/>
          </p:cNvSpPr>
          <p:nvPr>
            <p:ph type="body" sz="quarter" idx="10" hasCustomPrompt="1"/>
          </p:nvPr>
        </p:nvSpPr>
        <p:spPr>
          <a:xfrm>
            <a:off x="838200" y="4311896"/>
            <a:ext cx="2510118" cy="673100"/>
          </a:xfrm>
        </p:spPr>
        <p:txBody>
          <a:bodyPr anchor="b">
            <a:noAutofit/>
          </a:bodyPr>
          <a:lstStyle>
            <a:lvl1pPr marL="0" indent="0">
              <a:buNone/>
              <a:defRPr sz="1800" b="0" i="0">
                <a:solidFill>
                  <a:schemeClr val="bg2"/>
                </a:solidFill>
                <a:latin typeface="AVANTGARDE-MEDIUM" pitchFamily="8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Quote name </a:t>
            </a:r>
          </a:p>
        </p:txBody>
      </p:sp>
      <p:pic>
        <p:nvPicPr>
          <p:cNvPr id="9" name="Picture 8">
            <a:extLst>
              <a:ext uri="{FF2B5EF4-FFF2-40B4-BE49-F238E27FC236}">
                <a16:creationId xmlns:a16="http://schemas.microsoft.com/office/drawing/2014/main" id="{FB1A2C93-0739-A5C0-C88C-5ED2E62C215C}"/>
              </a:ext>
            </a:extLst>
          </p:cNvPr>
          <p:cNvPicPr>
            <a:picLocks noChangeAspect="1"/>
          </p:cNvPicPr>
          <p:nvPr userDrawn="1"/>
        </p:nvPicPr>
        <p:blipFill>
          <a:blip r:embed="rId4"/>
          <a:stretch>
            <a:fillRect/>
          </a:stretch>
        </p:blipFill>
        <p:spPr>
          <a:xfrm>
            <a:off x="8957796" y="-2362541"/>
            <a:ext cx="3923537" cy="3877737"/>
          </a:xfrm>
          <a:prstGeom prst="rect">
            <a:avLst/>
          </a:prstGeom>
        </p:spPr>
      </p:pic>
    </p:spTree>
    <p:extLst>
      <p:ext uri="{BB962C8B-B14F-4D97-AF65-F5344CB8AC3E}">
        <p14:creationId xmlns:p14="http://schemas.microsoft.com/office/powerpoint/2010/main" val="21330065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image 1">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B164BEF-416D-0321-ED8D-2E05FB7F9C55}"/>
              </a:ext>
            </a:extLst>
          </p:cNvPr>
          <p:cNvSpPr>
            <a:spLocks noGrp="1"/>
          </p:cNvSpPr>
          <p:nvPr>
            <p:ph type="title"/>
          </p:nvPr>
        </p:nvSpPr>
        <p:spPr>
          <a:xfrm>
            <a:off x="845884" y="2103437"/>
            <a:ext cx="4786513" cy="1325563"/>
          </a:xfrm>
        </p:spPr>
        <p:txBody>
          <a:bodyPr/>
          <a:lstStyle>
            <a:lvl1pPr>
              <a:lnSpc>
                <a:spcPct val="100000"/>
              </a:lnSpc>
              <a:defRPr b="1">
                <a:solidFill>
                  <a:schemeClr val="tx1"/>
                </a:solidFill>
              </a:defRPr>
            </a:lvl1pPr>
          </a:lstStyle>
          <a:p>
            <a:r>
              <a:rPr lang="en-GB" dirty="0"/>
              <a:t>Click to edit Master title style</a:t>
            </a:r>
          </a:p>
        </p:txBody>
      </p:sp>
      <p:pic>
        <p:nvPicPr>
          <p:cNvPr id="18" name="Picture 17">
            <a:extLst>
              <a:ext uri="{FF2B5EF4-FFF2-40B4-BE49-F238E27FC236}">
                <a16:creationId xmlns:a16="http://schemas.microsoft.com/office/drawing/2014/main" id="{2E122326-C13B-94C7-6259-055C82DD7BF8}"/>
              </a:ext>
            </a:extLst>
          </p:cNvPr>
          <p:cNvPicPr>
            <a:picLocks noChangeAspect="1"/>
          </p:cNvPicPr>
          <p:nvPr userDrawn="1"/>
        </p:nvPicPr>
        <p:blipFill>
          <a:blip r:embed="rId2"/>
          <a:stretch>
            <a:fillRect/>
          </a:stretch>
        </p:blipFill>
        <p:spPr>
          <a:xfrm>
            <a:off x="386577" y="6050942"/>
            <a:ext cx="1130079" cy="472895"/>
          </a:xfrm>
          <a:prstGeom prst="rect">
            <a:avLst/>
          </a:prstGeom>
        </p:spPr>
      </p:pic>
      <p:sp>
        <p:nvSpPr>
          <p:cNvPr id="3" name="Picture Placeholder 11">
            <a:extLst>
              <a:ext uri="{FF2B5EF4-FFF2-40B4-BE49-F238E27FC236}">
                <a16:creationId xmlns:a16="http://schemas.microsoft.com/office/drawing/2014/main" id="{62222E93-A67C-5B02-922A-E76564B016BA}"/>
              </a:ext>
            </a:extLst>
          </p:cNvPr>
          <p:cNvSpPr>
            <a:spLocks noGrp="1"/>
          </p:cNvSpPr>
          <p:nvPr>
            <p:ph type="pic" sz="quarter" idx="13"/>
          </p:nvPr>
        </p:nvSpPr>
        <p:spPr>
          <a:xfrm>
            <a:off x="8482315" y="1079539"/>
            <a:ext cx="4452138" cy="4513894"/>
          </a:xfrm>
          <a:prstGeom prst="ellipse">
            <a:avLst/>
          </a:prstGeom>
          <a:ln w="19050">
            <a:noFill/>
          </a:ln>
        </p:spPr>
        <p:txBody>
          <a:bodyPr/>
          <a:lstStyle>
            <a:lvl1pPr marL="0" indent="0">
              <a:buNone/>
              <a:defRPr/>
            </a:lvl1pPr>
          </a:lstStyle>
          <a:p>
            <a:endParaRPr lang="en-US" dirty="0"/>
          </a:p>
        </p:txBody>
      </p:sp>
      <p:pic>
        <p:nvPicPr>
          <p:cNvPr id="2" name="Picture 1">
            <a:extLst>
              <a:ext uri="{FF2B5EF4-FFF2-40B4-BE49-F238E27FC236}">
                <a16:creationId xmlns:a16="http://schemas.microsoft.com/office/drawing/2014/main" id="{68C0B190-0FFF-F19B-EA3C-A7408783765A}"/>
              </a:ext>
            </a:extLst>
          </p:cNvPr>
          <p:cNvPicPr>
            <a:picLocks noChangeAspect="1"/>
          </p:cNvPicPr>
          <p:nvPr userDrawn="1"/>
        </p:nvPicPr>
        <p:blipFill>
          <a:blip r:embed="rId3"/>
          <a:stretch>
            <a:fillRect/>
          </a:stretch>
        </p:blipFill>
        <p:spPr>
          <a:xfrm>
            <a:off x="6010955" y="3521513"/>
            <a:ext cx="4513895" cy="4513895"/>
          </a:xfrm>
          <a:prstGeom prst="rect">
            <a:avLst/>
          </a:prstGeom>
        </p:spPr>
      </p:pic>
      <p:pic>
        <p:nvPicPr>
          <p:cNvPr id="4" name="Picture 3">
            <a:extLst>
              <a:ext uri="{FF2B5EF4-FFF2-40B4-BE49-F238E27FC236}">
                <a16:creationId xmlns:a16="http://schemas.microsoft.com/office/drawing/2014/main" id="{4834B23C-BDB8-61FC-93FA-31E82C3C2BFF}"/>
              </a:ext>
            </a:extLst>
          </p:cNvPr>
          <p:cNvPicPr>
            <a:picLocks noChangeAspect="1"/>
          </p:cNvPicPr>
          <p:nvPr userDrawn="1"/>
        </p:nvPicPr>
        <p:blipFill>
          <a:blip r:embed="rId4"/>
          <a:stretch>
            <a:fillRect/>
          </a:stretch>
        </p:blipFill>
        <p:spPr>
          <a:xfrm>
            <a:off x="-1350596" y="-1453595"/>
            <a:ext cx="3263900" cy="3225800"/>
          </a:xfrm>
          <a:prstGeom prst="rect">
            <a:avLst/>
          </a:prstGeom>
        </p:spPr>
      </p:pic>
    </p:spTree>
    <p:extLst>
      <p:ext uri="{BB962C8B-B14F-4D97-AF65-F5344CB8AC3E}">
        <p14:creationId xmlns:p14="http://schemas.microsoft.com/office/powerpoint/2010/main" val="3919383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image 2">
    <p:bg>
      <p:bgPr>
        <a:solidFill>
          <a:schemeClr val="tx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B164BEF-416D-0321-ED8D-2E05FB7F9C55}"/>
              </a:ext>
            </a:extLst>
          </p:cNvPr>
          <p:cNvSpPr>
            <a:spLocks noGrp="1"/>
          </p:cNvSpPr>
          <p:nvPr>
            <p:ph type="title"/>
          </p:nvPr>
        </p:nvSpPr>
        <p:spPr>
          <a:xfrm>
            <a:off x="845884" y="2103437"/>
            <a:ext cx="4786513" cy="1325563"/>
          </a:xfrm>
        </p:spPr>
        <p:txBody>
          <a:bodyPr/>
          <a:lstStyle>
            <a:lvl1pPr>
              <a:lnSpc>
                <a:spcPct val="100000"/>
              </a:lnSpc>
              <a:defRPr b="1">
                <a:solidFill>
                  <a:schemeClr val="bg2"/>
                </a:solidFill>
              </a:defRPr>
            </a:lvl1pPr>
          </a:lstStyle>
          <a:p>
            <a:r>
              <a:rPr lang="en-GB" dirty="0"/>
              <a:t>Click to edit Master title style</a:t>
            </a:r>
          </a:p>
        </p:txBody>
      </p:sp>
      <p:pic>
        <p:nvPicPr>
          <p:cNvPr id="18" name="Picture 17">
            <a:extLst>
              <a:ext uri="{FF2B5EF4-FFF2-40B4-BE49-F238E27FC236}">
                <a16:creationId xmlns:a16="http://schemas.microsoft.com/office/drawing/2014/main" id="{2E122326-C13B-94C7-6259-055C82DD7BF8}"/>
              </a:ext>
            </a:extLst>
          </p:cNvPr>
          <p:cNvPicPr>
            <a:picLocks noChangeAspect="1"/>
          </p:cNvPicPr>
          <p:nvPr userDrawn="1"/>
        </p:nvPicPr>
        <p:blipFill>
          <a:blip r:embed="rId2"/>
          <a:stretch>
            <a:fillRect/>
          </a:stretch>
        </p:blipFill>
        <p:spPr>
          <a:xfrm>
            <a:off x="386577" y="6050942"/>
            <a:ext cx="1130079" cy="472895"/>
          </a:xfrm>
          <a:prstGeom prst="rect">
            <a:avLst/>
          </a:prstGeom>
        </p:spPr>
      </p:pic>
      <p:sp>
        <p:nvSpPr>
          <p:cNvPr id="3" name="Picture Placeholder 11">
            <a:extLst>
              <a:ext uri="{FF2B5EF4-FFF2-40B4-BE49-F238E27FC236}">
                <a16:creationId xmlns:a16="http://schemas.microsoft.com/office/drawing/2014/main" id="{62222E93-A67C-5B02-922A-E76564B016BA}"/>
              </a:ext>
            </a:extLst>
          </p:cNvPr>
          <p:cNvSpPr>
            <a:spLocks noGrp="1"/>
          </p:cNvSpPr>
          <p:nvPr>
            <p:ph type="pic" sz="quarter" idx="13"/>
          </p:nvPr>
        </p:nvSpPr>
        <p:spPr>
          <a:xfrm>
            <a:off x="8482315" y="1079539"/>
            <a:ext cx="4452138" cy="4513894"/>
          </a:xfrm>
          <a:prstGeom prst="ellipse">
            <a:avLst/>
          </a:prstGeom>
          <a:ln w="19050">
            <a:noFill/>
          </a:ln>
        </p:spPr>
        <p:txBody>
          <a:bodyPr/>
          <a:lstStyle>
            <a:lvl1pPr marL="0" indent="0">
              <a:buNone/>
              <a:defRPr>
                <a:solidFill>
                  <a:schemeClr val="bg2"/>
                </a:solidFill>
              </a:defRPr>
            </a:lvl1pPr>
          </a:lstStyle>
          <a:p>
            <a:endParaRPr lang="en-US" dirty="0"/>
          </a:p>
        </p:txBody>
      </p:sp>
      <p:pic>
        <p:nvPicPr>
          <p:cNvPr id="4" name="Picture 3">
            <a:extLst>
              <a:ext uri="{FF2B5EF4-FFF2-40B4-BE49-F238E27FC236}">
                <a16:creationId xmlns:a16="http://schemas.microsoft.com/office/drawing/2014/main" id="{52352B33-EC45-29A5-F870-9B6E512121CC}"/>
              </a:ext>
            </a:extLst>
          </p:cNvPr>
          <p:cNvPicPr>
            <a:picLocks noChangeAspect="1"/>
          </p:cNvPicPr>
          <p:nvPr userDrawn="1"/>
        </p:nvPicPr>
        <p:blipFill>
          <a:blip r:embed="rId3"/>
          <a:stretch>
            <a:fillRect/>
          </a:stretch>
        </p:blipFill>
        <p:spPr>
          <a:xfrm>
            <a:off x="-1350596" y="-1453595"/>
            <a:ext cx="3263900" cy="3225800"/>
          </a:xfrm>
          <a:prstGeom prst="rect">
            <a:avLst/>
          </a:prstGeom>
        </p:spPr>
      </p:pic>
      <p:pic>
        <p:nvPicPr>
          <p:cNvPr id="5" name="Picture 4">
            <a:extLst>
              <a:ext uri="{FF2B5EF4-FFF2-40B4-BE49-F238E27FC236}">
                <a16:creationId xmlns:a16="http://schemas.microsoft.com/office/drawing/2014/main" id="{313C2444-A82A-910A-BA49-6403EAC8ADFF}"/>
              </a:ext>
            </a:extLst>
          </p:cNvPr>
          <p:cNvPicPr>
            <a:picLocks noChangeAspect="1"/>
          </p:cNvPicPr>
          <p:nvPr userDrawn="1"/>
        </p:nvPicPr>
        <p:blipFill>
          <a:blip r:embed="rId4"/>
          <a:stretch>
            <a:fillRect/>
          </a:stretch>
        </p:blipFill>
        <p:spPr>
          <a:xfrm>
            <a:off x="6010955" y="3521513"/>
            <a:ext cx="4513895" cy="4513895"/>
          </a:xfrm>
          <a:prstGeom prst="rect">
            <a:avLst/>
          </a:prstGeom>
        </p:spPr>
      </p:pic>
    </p:spTree>
    <p:extLst>
      <p:ext uri="{BB962C8B-B14F-4D97-AF65-F5344CB8AC3E}">
        <p14:creationId xmlns:p14="http://schemas.microsoft.com/office/powerpoint/2010/main" val="843190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820E48-C41D-0D95-428A-F9F090A8C4D7}"/>
              </a:ext>
            </a:extLst>
          </p:cNvPr>
          <p:cNvSpPr>
            <a:spLocks noGrp="1"/>
          </p:cNvSpPr>
          <p:nvPr>
            <p:ph type="pic" sz="quarter" idx="10"/>
          </p:nvPr>
        </p:nvSpPr>
        <p:spPr>
          <a:xfrm>
            <a:off x="0" y="0"/>
            <a:ext cx="12192000" cy="6858000"/>
          </a:xfrm>
        </p:spPr>
        <p:txBody>
          <a:bodyPr/>
          <a:lstStyle/>
          <a:p>
            <a:endParaRPr lang="en-US"/>
          </a:p>
        </p:txBody>
      </p:sp>
      <p:pic>
        <p:nvPicPr>
          <p:cNvPr id="5" name="Picture 4">
            <a:extLst>
              <a:ext uri="{FF2B5EF4-FFF2-40B4-BE49-F238E27FC236}">
                <a16:creationId xmlns:a16="http://schemas.microsoft.com/office/drawing/2014/main" id="{086150AD-C029-FAA8-E516-1590265CB807}"/>
              </a:ext>
            </a:extLst>
          </p:cNvPr>
          <p:cNvPicPr>
            <a:picLocks noChangeAspect="1"/>
          </p:cNvPicPr>
          <p:nvPr userDrawn="1"/>
        </p:nvPicPr>
        <p:blipFill>
          <a:blip r:embed="rId2"/>
          <a:stretch>
            <a:fillRect/>
          </a:stretch>
        </p:blipFill>
        <p:spPr>
          <a:xfrm>
            <a:off x="386577" y="6050942"/>
            <a:ext cx="1130079" cy="472895"/>
          </a:xfrm>
          <a:prstGeom prst="rect">
            <a:avLst/>
          </a:prstGeom>
        </p:spPr>
      </p:pic>
    </p:spTree>
    <p:extLst>
      <p:ext uri="{BB962C8B-B14F-4D97-AF65-F5344CB8AC3E}">
        <p14:creationId xmlns:p14="http://schemas.microsoft.com/office/powerpoint/2010/main" val="3564613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10793692" cy="2852737"/>
          </a:xfrm>
        </p:spPr>
        <p:txBody>
          <a:bodyPr anchor="b"/>
          <a:lstStyle>
            <a:lvl1pPr>
              <a:defRPr sz="6000" b="1" i="0">
                <a:solidFill>
                  <a:srgbClr val="FFFFFF"/>
                </a:solidFill>
                <a:latin typeface="AvantGarde CE" pitchFamily="82" charset="0"/>
              </a:defRPr>
            </a:lvl1pPr>
          </a:lstStyle>
          <a:p>
            <a:r>
              <a:rPr lang="en-GB" dirty="0"/>
              <a:t>Click to edit title style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C1D05ADA-A651-8A29-BD83-5BEEF447A5C5}"/>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9" name="Picture 8">
            <a:extLst>
              <a:ext uri="{FF2B5EF4-FFF2-40B4-BE49-F238E27FC236}">
                <a16:creationId xmlns:a16="http://schemas.microsoft.com/office/drawing/2014/main" id="{8C1F9C44-00A0-18DA-DB33-AF5D7E276D80}"/>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2E7CB7FC-612A-1727-2B4D-0E701B368559}"/>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53911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with text">
    <p:bg>
      <p:bgPr>
        <a:gradFill flip="none" rotWithShape="1">
          <a:gsLst>
            <a:gs pos="0">
              <a:schemeClr val="tx1"/>
            </a:gs>
            <a:gs pos="10000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useBgFill="1">
        <p:nvSpPr>
          <p:cNvPr id="5" name="Picture Placeholder 4">
            <a:extLst>
              <a:ext uri="{FF2B5EF4-FFF2-40B4-BE49-F238E27FC236}">
                <a16:creationId xmlns:a16="http://schemas.microsoft.com/office/drawing/2014/main" id="{F13F625E-8E01-79E3-623A-9941B3FD2290}"/>
              </a:ext>
            </a:extLst>
          </p:cNvPr>
          <p:cNvSpPr>
            <a:spLocks noGrp="1"/>
          </p:cNvSpPr>
          <p:nvPr>
            <p:ph type="pic" sz="quarter" idx="10" hasCustomPrompt="1"/>
          </p:nvPr>
        </p:nvSpPr>
        <p:spPr>
          <a:xfrm>
            <a:off x="0" y="0"/>
            <a:ext cx="12192000" cy="6858000"/>
          </a:xfrm>
          <a:effectLst>
            <a:reflection endPos="0" dir="5400000" sy="-100000" algn="bl" rotWithShape="0"/>
          </a:effectLst>
        </p:spPr>
        <p:txBody>
          <a:bodyPr/>
          <a:lstStyle>
            <a:lvl1pPr>
              <a:defRPr/>
            </a:lvl1pPr>
          </a:lstStyle>
          <a:p>
            <a:r>
              <a:rPr lang="en-US" dirty="0"/>
              <a:t>Click icon to add picture and change transparency to around 50%</a:t>
            </a:r>
          </a:p>
        </p:txBody>
      </p:sp>
      <p:sp>
        <p:nvSpPr>
          <p:cNvPr id="2" name="Title 1">
            <a:extLst>
              <a:ext uri="{FF2B5EF4-FFF2-40B4-BE49-F238E27FC236}">
                <a16:creationId xmlns:a16="http://schemas.microsoft.com/office/drawing/2014/main" id="{B7044FB8-3B6B-66A7-2CB6-8E66185AA5DA}"/>
              </a:ext>
            </a:extLst>
          </p:cNvPr>
          <p:cNvSpPr>
            <a:spLocks noGrp="1"/>
          </p:cNvSpPr>
          <p:nvPr>
            <p:ph type="title" hasCustomPrompt="1"/>
          </p:nvPr>
        </p:nvSpPr>
        <p:spPr>
          <a:xfrm>
            <a:off x="838200" y="1920387"/>
            <a:ext cx="10515600" cy="1325563"/>
          </a:xfrm>
        </p:spPr>
        <p:txBody>
          <a:bodyPr/>
          <a:lstStyle>
            <a:lvl1pPr>
              <a:defRPr b="1">
                <a:solidFill>
                  <a:srgbClr val="FFFFFF"/>
                </a:solidFill>
              </a:defRPr>
            </a:lvl1pPr>
          </a:lstStyle>
          <a:p>
            <a:r>
              <a:rPr lang="en-GB" dirty="0"/>
              <a:t>Click to edit text</a:t>
            </a:r>
          </a:p>
        </p:txBody>
      </p:sp>
      <p:pic>
        <p:nvPicPr>
          <p:cNvPr id="6" name="Picture 5">
            <a:extLst>
              <a:ext uri="{FF2B5EF4-FFF2-40B4-BE49-F238E27FC236}">
                <a16:creationId xmlns:a16="http://schemas.microsoft.com/office/drawing/2014/main" id="{E68E2A57-C1A8-7BE0-3CB5-153D51C0DBE2}"/>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3" name="Picture 2">
            <a:extLst>
              <a:ext uri="{FF2B5EF4-FFF2-40B4-BE49-F238E27FC236}">
                <a16:creationId xmlns:a16="http://schemas.microsoft.com/office/drawing/2014/main" id="{542F3C2E-CEDE-E881-25A8-F66E5891A6EB}"/>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4" name="Picture 3">
            <a:extLst>
              <a:ext uri="{FF2B5EF4-FFF2-40B4-BE49-F238E27FC236}">
                <a16:creationId xmlns:a16="http://schemas.microsoft.com/office/drawing/2014/main" id="{C5BBDB7D-E239-5132-B4AA-26D78EEC9D9D}"/>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2374443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background with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B2938245-9FF4-A211-E28F-2CE51793BF1F}"/>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8" name="Picture 7">
            <a:extLst>
              <a:ext uri="{FF2B5EF4-FFF2-40B4-BE49-F238E27FC236}">
                <a16:creationId xmlns:a16="http://schemas.microsoft.com/office/drawing/2014/main" id="{0560D3A1-EC74-6EA4-68AC-E0C37290F20F}"/>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29783671-7BF3-6789-6656-338542A032DB}"/>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2712915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ark green background with titl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5BEA093A-D0CB-CAB9-4C96-BF2E4FE4F011}"/>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20BA6278-48D9-F481-D129-50A218DB907D}"/>
              </a:ext>
            </a:extLst>
          </p:cNvPr>
          <p:cNvPicPr>
            <a:picLocks noChangeAspect="1"/>
          </p:cNvPicPr>
          <p:nvPr userDrawn="1"/>
        </p:nvPicPr>
        <p:blipFill>
          <a:blip r:embed="rId3"/>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13751704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 blue background with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1710C7B1-05B7-70AE-3CE1-AB16AA53B854}"/>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7" name="Picture 6">
            <a:extLst>
              <a:ext uri="{FF2B5EF4-FFF2-40B4-BE49-F238E27FC236}">
                <a16:creationId xmlns:a16="http://schemas.microsoft.com/office/drawing/2014/main" id="{8BB452BE-D3CB-8334-F592-D5865513C67F}"/>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2047D23A-CD8A-8F23-A39C-D6DEBABDB768}"/>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2599554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ground with titl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chemeClr val="tx1"/>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1710C7B1-05B7-70AE-3CE1-AB16AA53B854}"/>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5" name="Picture 4">
            <a:extLst>
              <a:ext uri="{FF2B5EF4-FFF2-40B4-BE49-F238E27FC236}">
                <a16:creationId xmlns:a16="http://schemas.microsoft.com/office/drawing/2014/main" id="{8FD37E7B-4299-39DB-860B-822E30A034AE}"/>
              </a:ext>
            </a:extLst>
          </p:cNvPr>
          <p:cNvPicPr>
            <a:picLocks noChangeAspect="1"/>
          </p:cNvPicPr>
          <p:nvPr userDrawn="1"/>
        </p:nvPicPr>
        <p:blipFill>
          <a:blip r:embed="rId3"/>
          <a:stretch>
            <a:fillRect/>
          </a:stretch>
        </p:blipFill>
        <p:spPr>
          <a:xfrm>
            <a:off x="9631491" y="-2752691"/>
            <a:ext cx="4833383" cy="4776962"/>
          </a:xfrm>
          <a:prstGeom prst="rect">
            <a:avLst/>
          </a:prstGeom>
        </p:spPr>
      </p:pic>
      <p:pic>
        <p:nvPicPr>
          <p:cNvPr id="9" name="Picture 8">
            <a:extLst>
              <a:ext uri="{FF2B5EF4-FFF2-40B4-BE49-F238E27FC236}">
                <a16:creationId xmlns:a16="http://schemas.microsoft.com/office/drawing/2014/main" id="{E92CE8E3-A62B-005E-755B-82F13A880265}"/>
              </a:ext>
            </a:extLst>
          </p:cNvPr>
          <p:cNvPicPr>
            <a:picLocks noChangeAspect="1"/>
          </p:cNvPicPr>
          <p:nvPr userDrawn="1"/>
        </p:nvPicPr>
        <p:blipFill>
          <a:blip r:embed="rId4"/>
          <a:stretch>
            <a:fillRect/>
          </a:stretch>
        </p:blipFill>
        <p:spPr>
          <a:xfrm>
            <a:off x="-1531601" y="4893352"/>
            <a:ext cx="4051003" cy="4051003"/>
          </a:xfrm>
          <a:prstGeom prst="rect">
            <a:avLst/>
          </a:prstGeom>
        </p:spPr>
      </p:pic>
      <p:pic>
        <p:nvPicPr>
          <p:cNvPr id="10" name="Picture 9">
            <a:extLst>
              <a:ext uri="{FF2B5EF4-FFF2-40B4-BE49-F238E27FC236}">
                <a16:creationId xmlns:a16="http://schemas.microsoft.com/office/drawing/2014/main" id="{73F78003-AA74-DE16-53F4-FD57DE6426C2}"/>
              </a:ext>
            </a:extLst>
          </p:cNvPr>
          <p:cNvPicPr>
            <a:picLocks noChangeAspect="1"/>
          </p:cNvPicPr>
          <p:nvPr userDrawn="1"/>
        </p:nvPicPr>
        <p:blipFill>
          <a:blip r:embed="rId5"/>
          <a:stretch>
            <a:fillRect/>
          </a:stretch>
        </p:blipFill>
        <p:spPr>
          <a:xfrm>
            <a:off x="386576" y="6050942"/>
            <a:ext cx="1130079" cy="472895"/>
          </a:xfrm>
          <a:prstGeom prst="rect">
            <a:avLst/>
          </a:prstGeom>
        </p:spPr>
      </p:pic>
    </p:spTree>
    <p:extLst>
      <p:ext uri="{BB962C8B-B14F-4D97-AF65-F5344CB8AC3E}">
        <p14:creationId xmlns:p14="http://schemas.microsoft.com/office/powerpoint/2010/main" val="2235955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blue background with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74850246-5BAC-D050-1AA1-0A6EDB1AC6D5}"/>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7" name="Picture 6">
            <a:extLst>
              <a:ext uri="{FF2B5EF4-FFF2-40B4-BE49-F238E27FC236}">
                <a16:creationId xmlns:a16="http://schemas.microsoft.com/office/drawing/2014/main" id="{1A1C7894-93F5-97BC-79DB-39F2E4BE25DC}"/>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B91A43E1-3F44-2202-0C5B-0577D4795243}"/>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874037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D4F0B-3111-62E4-9652-86EEAC079EFB}"/>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4" name="Picture 3">
            <a:extLst>
              <a:ext uri="{FF2B5EF4-FFF2-40B4-BE49-F238E27FC236}">
                <a16:creationId xmlns:a16="http://schemas.microsoft.com/office/drawing/2014/main" id="{B9BD9F75-5687-4FF4-FFD1-D94073311561}"/>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385381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3DFD98A3-B106-20AC-168A-E55E710C2263}"/>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98367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7" name="Picture 6">
            <a:extLst>
              <a:ext uri="{FF2B5EF4-FFF2-40B4-BE49-F238E27FC236}">
                <a16:creationId xmlns:a16="http://schemas.microsoft.com/office/drawing/2014/main" id="{192907D8-B13D-E535-5330-D4709F5D0886}"/>
              </a:ext>
            </a:extLst>
          </p:cNvPr>
          <p:cNvPicPr>
            <a:picLocks noChangeAspect="1"/>
          </p:cNvPicPr>
          <p:nvPr userDrawn="1"/>
        </p:nvPicPr>
        <p:blipFill>
          <a:blip r:embed="rId2"/>
          <a:stretch>
            <a:fillRect/>
          </a:stretch>
        </p:blipFill>
        <p:spPr>
          <a:xfrm>
            <a:off x="9847082" y="-1348613"/>
            <a:ext cx="3614475" cy="3572283"/>
          </a:xfrm>
          <a:prstGeom prst="rect">
            <a:avLst/>
          </a:prstGeom>
        </p:spPr>
      </p:pic>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3"/>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2"/>
          <a:stretch>
            <a:fillRect/>
          </a:stretch>
        </p:blipFill>
        <p:spPr>
          <a:xfrm>
            <a:off x="5009595" y="5649129"/>
            <a:ext cx="4051003" cy="4051003"/>
          </a:xfrm>
          <a:prstGeom prst="rect">
            <a:avLst/>
          </a:prstGeom>
        </p:spPr>
      </p:pic>
    </p:spTree>
    <p:extLst>
      <p:ext uri="{BB962C8B-B14F-4D97-AF65-F5344CB8AC3E}">
        <p14:creationId xmlns:p14="http://schemas.microsoft.com/office/powerpoint/2010/main" val="211938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4">
    <p:bg>
      <p:bgPr>
        <a:gradFill>
          <a:gsLst>
            <a:gs pos="100000">
              <a:schemeClr val="tx1"/>
            </a:gs>
            <a:gs pos="0">
              <a:schemeClr val="accent2"/>
            </a:gs>
          </a:gsLst>
          <a:path path="circle">
            <a:fillToRect l="100000" t="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CAADE6BC-1FFB-1D76-C95F-8F83A5A89366}"/>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284976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4AB1-E4C9-D77F-5BF4-3D6A37F1489F}"/>
              </a:ext>
            </a:extLst>
          </p:cNvPr>
          <p:cNvSpPr>
            <a:spLocks noGrp="1"/>
          </p:cNvSpPr>
          <p:nvPr>
            <p:ph type="title" hasCustomPrompt="1"/>
          </p:nvPr>
        </p:nvSpPr>
        <p:spPr/>
        <p:txBody>
          <a:bodyPr/>
          <a:lstStyle>
            <a:lvl1pPr>
              <a:defRPr b="0" i="0">
                <a:latin typeface="AVANTGARDE-MEDIUM" pitchFamily="82" charset="0"/>
              </a:defRPr>
            </a:lvl1pPr>
          </a:lstStyle>
          <a:p>
            <a:r>
              <a:rPr lang="en-GB" dirty="0"/>
              <a:t>Click to edit title style</a:t>
            </a:r>
          </a:p>
        </p:txBody>
      </p:sp>
      <p:sp>
        <p:nvSpPr>
          <p:cNvPr id="3" name="Content Placeholder 2">
            <a:extLst>
              <a:ext uri="{FF2B5EF4-FFF2-40B4-BE49-F238E27FC236}">
                <a16:creationId xmlns:a16="http://schemas.microsoft.com/office/drawing/2014/main" id="{407BB02D-0978-100E-3784-1587AFED3AFC}"/>
              </a:ext>
            </a:extLst>
          </p:cNvPr>
          <p:cNvSpPr>
            <a:spLocks noGrp="1"/>
          </p:cNvSpPr>
          <p:nvPr>
            <p:ph idx="1"/>
          </p:nvPr>
        </p:nvSpPr>
        <p:spPr>
          <a:xfrm>
            <a:off x="838200" y="1825625"/>
            <a:ext cx="10515600" cy="38229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3F72738D-9C89-70A2-F262-D4F98AD92889}"/>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8" name="Picture 7">
            <a:extLst>
              <a:ext uri="{FF2B5EF4-FFF2-40B4-BE49-F238E27FC236}">
                <a16:creationId xmlns:a16="http://schemas.microsoft.com/office/drawing/2014/main" id="{BF3386D1-A5F6-CF8E-EE40-FA7E8918BE66}"/>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426384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66A-01C7-6F4D-6B79-6C13EEC687D8}"/>
              </a:ext>
            </a:extLst>
          </p:cNvPr>
          <p:cNvSpPr>
            <a:spLocks noGrp="1"/>
          </p:cNvSpPr>
          <p:nvPr>
            <p:ph type="title" hasCustomPrompt="1"/>
          </p:nvPr>
        </p:nvSpPr>
        <p:spPr/>
        <p:txBody>
          <a:bodyPr/>
          <a:lstStyle>
            <a:lvl1pPr>
              <a:defRPr b="1" i="0">
                <a:latin typeface="AvantGarde CE" pitchFamily="82" charset="0"/>
              </a:defRPr>
            </a:lvl1pPr>
          </a:lstStyle>
          <a:p>
            <a:r>
              <a:rPr lang="en-GB" dirty="0"/>
              <a:t>Click to edit title style</a:t>
            </a:r>
          </a:p>
        </p:txBody>
      </p:sp>
      <p:sp>
        <p:nvSpPr>
          <p:cNvPr id="3" name="Content Placeholder 2">
            <a:extLst>
              <a:ext uri="{FF2B5EF4-FFF2-40B4-BE49-F238E27FC236}">
                <a16:creationId xmlns:a16="http://schemas.microsoft.com/office/drawing/2014/main" id="{A27F0C81-1691-FDF5-8ACF-20E170E91BCD}"/>
              </a:ext>
            </a:extLst>
          </p:cNvPr>
          <p:cNvSpPr>
            <a:spLocks noGrp="1"/>
          </p:cNvSpPr>
          <p:nvPr>
            <p:ph sz="half" idx="1"/>
          </p:nvPr>
        </p:nvSpPr>
        <p:spPr>
          <a:xfrm>
            <a:off x="838200" y="1825625"/>
            <a:ext cx="5181600" cy="39066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C50F8929-BEA8-1FAF-7697-406D379BC03F}"/>
              </a:ext>
            </a:extLst>
          </p:cNvPr>
          <p:cNvSpPr>
            <a:spLocks noGrp="1"/>
          </p:cNvSpPr>
          <p:nvPr>
            <p:ph sz="half" idx="2"/>
          </p:nvPr>
        </p:nvSpPr>
        <p:spPr>
          <a:xfrm>
            <a:off x="6172200" y="1825625"/>
            <a:ext cx="5181600" cy="39066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62225F9E-ADF7-DAEB-67D5-ECF9D78065FC}"/>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9" name="Picture 8">
            <a:extLst>
              <a:ext uri="{FF2B5EF4-FFF2-40B4-BE49-F238E27FC236}">
                <a16:creationId xmlns:a16="http://schemas.microsoft.com/office/drawing/2014/main" id="{7084D760-6335-B856-0BA9-98FAFF9A3970}"/>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210245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1F83-CF44-4258-1DE0-A5279061A4D7}"/>
              </a:ext>
            </a:extLst>
          </p:cNvPr>
          <p:cNvSpPr>
            <a:spLocks noGrp="1"/>
          </p:cNvSpPr>
          <p:nvPr>
            <p:ph type="title" hasCustomPrompt="1"/>
          </p:nvPr>
        </p:nvSpPr>
        <p:spPr>
          <a:xfrm>
            <a:off x="839788" y="365125"/>
            <a:ext cx="10515600" cy="1325563"/>
          </a:xfrm>
        </p:spPr>
        <p:txBody>
          <a:bodyPr/>
          <a:lstStyle>
            <a:lvl1pPr>
              <a:defRPr b="1" i="0">
                <a:latin typeface="AvantGarde CE" pitchFamily="82" charset="0"/>
              </a:defRPr>
            </a:lvl1pPr>
          </a:lstStyle>
          <a:p>
            <a:r>
              <a:rPr lang="en-GB" dirty="0"/>
              <a:t>Click to edit title style</a:t>
            </a:r>
          </a:p>
        </p:txBody>
      </p:sp>
      <p:sp>
        <p:nvSpPr>
          <p:cNvPr id="3" name="Text Placeholder 2">
            <a:extLst>
              <a:ext uri="{FF2B5EF4-FFF2-40B4-BE49-F238E27FC236}">
                <a16:creationId xmlns:a16="http://schemas.microsoft.com/office/drawing/2014/main" id="{D2213F5C-89F5-6826-8AFA-AF114D0A1926}"/>
              </a:ext>
            </a:extLst>
          </p:cNvPr>
          <p:cNvSpPr>
            <a:spLocks noGrp="1"/>
          </p:cNvSpPr>
          <p:nvPr>
            <p:ph type="body" idx="1"/>
          </p:nvPr>
        </p:nvSpPr>
        <p:spPr>
          <a:xfrm>
            <a:off x="839788" y="1681163"/>
            <a:ext cx="5157787" cy="823912"/>
          </a:xfrm>
        </p:spPr>
        <p:txBody>
          <a:bodyPr anchor="b"/>
          <a:lstStyle>
            <a:lvl1pPr marL="0" indent="0">
              <a:buNone/>
              <a:defRPr sz="2400" b="0" i="0">
                <a:latin typeface="AVANTGARDE-MEDIUM" pitchFamily="8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023D382C-7AAB-5538-919A-4BCE7A796B64}"/>
              </a:ext>
            </a:extLst>
          </p:cNvPr>
          <p:cNvSpPr>
            <a:spLocks noGrp="1"/>
          </p:cNvSpPr>
          <p:nvPr>
            <p:ph sz="half" idx="2"/>
          </p:nvPr>
        </p:nvSpPr>
        <p:spPr>
          <a:xfrm>
            <a:off x="839788" y="2643388"/>
            <a:ext cx="5157787" cy="31887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3F97E89-569A-A86D-14C3-409CC338ED31}"/>
              </a:ext>
            </a:extLst>
          </p:cNvPr>
          <p:cNvSpPr>
            <a:spLocks noGrp="1"/>
          </p:cNvSpPr>
          <p:nvPr>
            <p:ph type="body" sz="quarter" idx="3"/>
          </p:nvPr>
        </p:nvSpPr>
        <p:spPr>
          <a:xfrm>
            <a:off x="6172200" y="1681163"/>
            <a:ext cx="5183188" cy="823912"/>
          </a:xfrm>
        </p:spPr>
        <p:txBody>
          <a:bodyPr anchor="b"/>
          <a:lstStyle>
            <a:lvl1pPr marL="0" indent="0">
              <a:buNone/>
              <a:defRPr sz="2400" b="0" i="0">
                <a:latin typeface="AVANTGARDE-MEDIUM" pitchFamily="8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465E69-859B-11D0-1253-4B172DC3E40A}"/>
              </a:ext>
            </a:extLst>
          </p:cNvPr>
          <p:cNvSpPr>
            <a:spLocks noGrp="1"/>
          </p:cNvSpPr>
          <p:nvPr>
            <p:ph sz="quarter" idx="4"/>
          </p:nvPr>
        </p:nvSpPr>
        <p:spPr>
          <a:xfrm>
            <a:off x="6172200" y="2643388"/>
            <a:ext cx="5183188" cy="31887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a:extLst>
              <a:ext uri="{FF2B5EF4-FFF2-40B4-BE49-F238E27FC236}">
                <a16:creationId xmlns:a16="http://schemas.microsoft.com/office/drawing/2014/main" id="{DD6658BF-BEBE-A4A3-9D49-5FF244F1E470}"/>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12" name="Picture 11">
            <a:extLst>
              <a:ext uri="{FF2B5EF4-FFF2-40B4-BE49-F238E27FC236}">
                <a16:creationId xmlns:a16="http://schemas.microsoft.com/office/drawing/2014/main" id="{13E3E30C-B36F-67A6-24E6-FF547B4ED780}"/>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390532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with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12" name="Picture Placeholder 11">
            <a:extLst>
              <a:ext uri="{FF2B5EF4-FFF2-40B4-BE49-F238E27FC236}">
                <a16:creationId xmlns:a16="http://schemas.microsoft.com/office/drawing/2014/main" id="{7A32C0C5-88A2-A24C-DF26-051D5EFEFD46}"/>
              </a:ext>
            </a:extLst>
          </p:cNvPr>
          <p:cNvSpPr>
            <a:spLocks noGrp="1"/>
          </p:cNvSpPr>
          <p:nvPr>
            <p:ph type="pic" sz="quarter" idx="13"/>
          </p:nvPr>
        </p:nvSpPr>
        <p:spPr>
          <a:xfrm>
            <a:off x="7035919" y="1007151"/>
            <a:ext cx="4316293" cy="4376164"/>
          </a:xfrm>
          <a:prstGeom prst="ellipse">
            <a:avLst/>
          </a:prstGeom>
          <a:ln w="19050">
            <a:noFill/>
          </a:ln>
        </p:spPr>
        <p:txBody>
          <a:bodyPr/>
          <a:lstStyle/>
          <a:p>
            <a:endParaRPr lang="en-US" dirty="0"/>
          </a:p>
        </p:txBody>
      </p:sp>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3"/>
          <a:stretch>
            <a:fillRect/>
          </a:stretch>
        </p:blipFill>
        <p:spPr>
          <a:xfrm>
            <a:off x="386576" y="6050942"/>
            <a:ext cx="1130079" cy="472895"/>
          </a:xfrm>
          <a:prstGeom prst="rect">
            <a:avLst/>
          </a:prstGeom>
        </p:spPr>
      </p:pic>
      <p:pic>
        <p:nvPicPr>
          <p:cNvPr id="19" name="Picture 18">
            <a:extLst>
              <a:ext uri="{FF2B5EF4-FFF2-40B4-BE49-F238E27FC236}">
                <a16:creationId xmlns:a16="http://schemas.microsoft.com/office/drawing/2014/main" id="{38F447D8-B542-F7FC-4596-31AA3E9A261F}"/>
              </a:ext>
            </a:extLst>
          </p:cNvPr>
          <p:cNvPicPr>
            <a:picLocks noChangeAspect="1"/>
          </p:cNvPicPr>
          <p:nvPr userDrawn="1"/>
        </p:nvPicPr>
        <p:blipFill>
          <a:blip r:embed="rId4"/>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2675884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F37D6-321F-CD08-FEAD-FAB8D1B2A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B2AA0AB-35EB-19EE-B413-8F4CDA9A0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303037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65" r:id="rId5"/>
    <p:sldLayoutId id="2147483650" r:id="rId6"/>
    <p:sldLayoutId id="2147483652" r:id="rId7"/>
    <p:sldLayoutId id="2147483653" r:id="rId8"/>
    <p:sldLayoutId id="2147483656" r:id="rId9"/>
    <p:sldLayoutId id="2147483677" r:id="rId10"/>
    <p:sldLayoutId id="2147483673" r:id="rId11"/>
    <p:sldLayoutId id="2147483674" r:id="rId12"/>
    <p:sldLayoutId id="2147483675" r:id="rId13"/>
    <p:sldLayoutId id="2147483676" r:id="rId14"/>
    <p:sldLayoutId id="2147483654" r:id="rId15"/>
    <p:sldLayoutId id="2147483663" r:id="rId16"/>
    <p:sldLayoutId id="2147483655" r:id="rId17"/>
    <p:sldLayoutId id="2147483667" r:id="rId18"/>
    <p:sldLayoutId id="2147483661" r:id="rId19"/>
    <p:sldLayoutId id="2147483662" r:id="rId20"/>
    <p:sldLayoutId id="2147483668" r:id="rId21"/>
    <p:sldLayoutId id="2147483670" r:id="rId22"/>
    <p:sldLayoutId id="2147483669" r:id="rId23"/>
    <p:sldLayoutId id="2147483672" r:id="rId24"/>
    <p:sldLayoutId id="2147483671" r:id="rId25"/>
    <p:sldLayoutId id="2147483664" r:id="rId26"/>
  </p:sldLayoutIdLst>
  <p:txStyles>
    <p:titleStyle>
      <a:lvl1pPr algn="l" defTabSz="914400" rtl="0" eaLnBrk="1" latinLnBrk="0" hangingPunct="1">
        <a:lnSpc>
          <a:spcPct val="90000"/>
        </a:lnSpc>
        <a:spcBef>
          <a:spcPct val="0"/>
        </a:spcBef>
        <a:buNone/>
        <a:defRPr sz="4400" kern="1200">
          <a:solidFill>
            <a:schemeClr val="tx1"/>
          </a:solidFill>
          <a:latin typeface="AvantGarde CE" pitchFamily="82" charset="0"/>
          <a:ea typeface="+mj-ea"/>
          <a:cs typeface="+mj-cs"/>
        </a:defRPr>
      </a:lvl1pPr>
    </p:titleStyle>
    <p:bodyStyle>
      <a:lvl1pPr marL="228600" indent="-228600" algn="l" defTabSz="914400" rtl="0" eaLnBrk="1" latinLnBrk="0" hangingPunct="1">
        <a:lnSpc>
          <a:spcPct val="100000"/>
        </a:lnSpc>
        <a:spcBef>
          <a:spcPts val="1000"/>
        </a:spcBef>
        <a:buFont typeface="Courier New" panose="02070309020205020404" pitchFamily="49" charset="0"/>
        <a:buChar char="o"/>
        <a:defRPr sz="2800" kern="1200">
          <a:solidFill>
            <a:schemeClr val="tx1"/>
          </a:solidFill>
          <a:latin typeface="AvantGarde CE" pitchFamily="82"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kern="1200">
          <a:solidFill>
            <a:schemeClr val="tx1"/>
          </a:solidFill>
          <a:latin typeface="AvantGarde CE" pitchFamily="82" charset="0"/>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vantGarde CE" pitchFamily="82"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4pPr>
      <a:lvl5pPr marL="20574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5183-EF0F-39E5-9C65-4891C26DDA75}"/>
              </a:ext>
            </a:extLst>
          </p:cNvPr>
          <p:cNvSpPr>
            <a:spLocks noGrp="1"/>
          </p:cNvSpPr>
          <p:nvPr>
            <p:ph type="ctrTitle"/>
          </p:nvPr>
        </p:nvSpPr>
        <p:spPr>
          <a:xfrm>
            <a:off x="2487760" y="1778857"/>
            <a:ext cx="7641892" cy="2387600"/>
          </a:xfrm>
        </p:spPr>
        <p:txBody>
          <a:bodyPr>
            <a:normAutofit/>
          </a:bodyPr>
          <a:lstStyle/>
          <a:p>
            <a:r>
              <a:rPr lang="en-GB" sz="4800" dirty="0">
                <a:latin typeface="Arial" panose="020B0604020202020204" pitchFamily="34" charset="0"/>
                <a:cs typeface="Arial" panose="020B0604020202020204" pitchFamily="34" charset="0"/>
              </a:rPr>
              <a:t>Gathering and Measuring Particulates?</a:t>
            </a:r>
          </a:p>
        </p:txBody>
      </p:sp>
    </p:spTree>
    <p:extLst>
      <p:ext uri="{BB962C8B-B14F-4D97-AF65-F5344CB8AC3E}">
        <p14:creationId xmlns:p14="http://schemas.microsoft.com/office/powerpoint/2010/main" val="259040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measuring a wall with a measuring tape&#10;&#10;Description automatically generated with low confidence">
            <a:extLst>
              <a:ext uri="{FF2B5EF4-FFF2-40B4-BE49-F238E27FC236}">
                <a16:creationId xmlns:a16="http://schemas.microsoft.com/office/drawing/2014/main" id="{CFFC8178-0D05-D452-1B5A-C59FB25A55E7}"/>
              </a:ext>
            </a:extLst>
          </p:cNvPr>
          <p:cNvPicPr>
            <a:picLocks noGrp="1" noChangeAspect="1"/>
          </p:cNvPicPr>
          <p:nvPr>
            <p:ph type="pic" sz="quarter" idx="13"/>
          </p:nvPr>
        </p:nvPicPr>
        <p:blipFill>
          <a:blip r:embed="rId3"/>
          <a:srcRect l="13017" r="13017"/>
          <a:stretch>
            <a:fillRect/>
          </a:stretch>
        </p:blipFill>
        <p:spPr/>
      </p:pic>
      <p:sp>
        <p:nvSpPr>
          <p:cNvPr id="2" name="Title 1">
            <a:extLst>
              <a:ext uri="{FF2B5EF4-FFF2-40B4-BE49-F238E27FC236}">
                <a16:creationId xmlns:a16="http://schemas.microsoft.com/office/drawing/2014/main" id="{F0CFD17C-07C2-B7D1-1A22-E5BEE0B3B511}"/>
              </a:ext>
            </a:extLst>
          </p:cNvPr>
          <p:cNvSpPr>
            <a:spLocks noGrp="1"/>
          </p:cNvSpPr>
          <p:nvPr>
            <p:ph type="title"/>
          </p:nvPr>
        </p:nvSpPr>
        <p:spPr>
          <a:xfrm>
            <a:off x="928996" y="514625"/>
            <a:ext cx="5694827" cy="1600200"/>
          </a:xfrm>
        </p:spPr>
        <p:txBody>
          <a:bodyPr>
            <a:noAutofit/>
          </a:bodyPr>
          <a:lstStyle/>
          <a:p>
            <a:r>
              <a:rPr lang="en-US" dirty="0">
                <a:latin typeface="Arial" panose="020B0604020202020204" pitchFamily="34" charset="0"/>
                <a:cs typeface="Arial" panose="020B0604020202020204" pitchFamily="34" charset="0"/>
              </a:rPr>
              <a:t>Sort the below units in terms of decreasing size:</a:t>
            </a:r>
          </a:p>
        </p:txBody>
      </p:sp>
      <p:sp>
        <p:nvSpPr>
          <p:cNvPr id="3" name="Text Placeholder 2">
            <a:extLst>
              <a:ext uri="{FF2B5EF4-FFF2-40B4-BE49-F238E27FC236}">
                <a16:creationId xmlns:a16="http://schemas.microsoft.com/office/drawing/2014/main" id="{6F9DE7F3-EF8C-DC11-9784-36C5E43B7C05}"/>
              </a:ext>
            </a:extLst>
          </p:cNvPr>
          <p:cNvSpPr>
            <a:spLocks noGrp="1"/>
          </p:cNvSpPr>
          <p:nvPr>
            <p:ph type="body" sz="half" idx="2"/>
          </p:nvPr>
        </p:nvSpPr>
        <p:spPr>
          <a:xfrm>
            <a:off x="922376" y="2448246"/>
            <a:ext cx="4886053" cy="2261477"/>
          </a:xfrm>
        </p:spPr>
        <p:txBody>
          <a:bodyPr>
            <a:no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Microns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Centimeters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Nanometers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Meters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Millimeters</a:t>
            </a:r>
          </a:p>
        </p:txBody>
      </p:sp>
      <p:pic>
        <p:nvPicPr>
          <p:cNvPr id="8" name="Picture 7">
            <a:extLst>
              <a:ext uri="{FF2B5EF4-FFF2-40B4-BE49-F238E27FC236}">
                <a16:creationId xmlns:a16="http://schemas.microsoft.com/office/drawing/2014/main" id="{631F6DEC-D01D-4F3C-505D-FC78219CF4B2}"/>
              </a:ext>
            </a:extLst>
          </p:cNvPr>
          <p:cNvPicPr>
            <a:picLocks noChangeAspect="1"/>
          </p:cNvPicPr>
          <p:nvPr/>
        </p:nvPicPr>
        <p:blipFill>
          <a:blip r:embed="rId4"/>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950669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654EF9-4098-2D0F-3E52-1599ABCA0EA5}"/>
              </a:ext>
            </a:extLst>
          </p:cNvPr>
          <p:cNvSpPr>
            <a:spLocks noGrp="1"/>
          </p:cNvSpPr>
          <p:nvPr>
            <p:ph type="title"/>
          </p:nvPr>
        </p:nvSpPr>
        <p:spPr/>
        <p:txBody>
          <a:bodyPr/>
          <a:lstStyle/>
          <a:p>
            <a:r>
              <a:rPr lang="en-GB" dirty="0">
                <a:latin typeface="ITC Avant Garde Gothic"/>
              </a:rPr>
              <a:t>Correct answer</a:t>
            </a:r>
            <a:endParaRPr lang="en-US" dirty="0"/>
          </a:p>
        </p:txBody>
      </p:sp>
      <p:sp>
        <p:nvSpPr>
          <p:cNvPr id="4" name="Text Placeholder 3">
            <a:extLst>
              <a:ext uri="{FF2B5EF4-FFF2-40B4-BE49-F238E27FC236}">
                <a16:creationId xmlns:a16="http://schemas.microsoft.com/office/drawing/2014/main" id="{D8DA538D-4F22-4206-7423-349CACE49427}"/>
              </a:ext>
            </a:extLst>
          </p:cNvPr>
          <p:cNvSpPr>
            <a:spLocks noGrp="1"/>
          </p:cNvSpPr>
          <p:nvPr>
            <p:ph type="body" sz="half" idx="2"/>
          </p:nvPr>
        </p:nvSpPr>
        <p:spPr/>
        <p:txBody>
          <a:bodyPr vert="horz" lIns="91440" tIns="45720" rIns="91440" bIns="45720" rtlCol="0" anchor="t">
            <a:normAutofit/>
          </a:bodyPr>
          <a:lstStyle/>
          <a:p>
            <a:pPr>
              <a:spcBef>
                <a:spcPts val="0"/>
              </a:spcBef>
            </a:pPr>
            <a:endParaRPr lang="en-GB" sz="1200" dirty="0">
              <a:solidFill>
                <a:srgbClr val="000000"/>
              </a:solidFill>
              <a:latin typeface="Helvetica"/>
              <a:cs typeface="Helvetica"/>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Metres</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Centimetres</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Millimetres</a:t>
            </a:r>
            <a:endParaRPr lang="en-GB"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a:cs typeface="Arial"/>
              </a:rPr>
              <a:t>Microns (micrometres)</a:t>
            </a:r>
          </a:p>
          <a:p>
            <a:pPr marL="342900" indent="-342900">
              <a:buFont typeface="Arial" panose="020B0604020202020204" pitchFamily="34" charset="0"/>
              <a:buChar char="•"/>
            </a:pPr>
            <a:r>
              <a:rPr lang="en-GB" sz="2000" dirty="0">
                <a:latin typeface="Arial"/>
                <a:cs typeface="Arial"/>
              </a:rPr>
              <a:t>Nanometres</a:t>
            </a:r>
            <a:endParaRPr lang="en-GB" sz="2000" dirty="0">
              <a:latin typeface="Arial" panose="020B0604020202020204" pitchFamily="34" charset="0"/>
              <a:cs typeface="Arial" panose="020B0604020202020204" pitchFamily="34" charset="0"/>
            </a:endParaRPr>
          </a:p>
        </p:txBody>
      </p:sp>
      <p:pic>
        <p:nvPicPr>
          <p:cNvPr id="8" name="Picture Placeholder 6" descr="A person measuring a wall with a measuring tape&#10;&#10;Description automatically generated with low confidence">
            <a:extLst>
              <a:ext uri="{FF2B5EF4-FFF2-40B4-BE49-F238E27FC236}">
                <a16:creationId xmlns:a16="http://schemas.microsoft.com/office/drawing/2014/main" id="{A4729085-61A4-5DDF-6C03-785D05A76608}"/>
              </a:ext>
            </a:extLst>
          </p:cNvPr>
          <p:cNvPicPr>
            <a:picLocks noGrp="1" noChangeAspect="1"/>
          </p:cNvPicPr>
          <p:nvPr>
            <p:ph type="pic" sz="quarter" idx="13"/>
          </p:nvPr>
        </p:nvPicPr>
        <p:blipFill>
          <a:blip r:embed="rId3"/>
          <a:srcRect l="13017" r="13017"/>
          <a:stretch>
            <a:fillRect/>
          </a:stretch>
        </p:blipFill>
        <p:spPr>
          <a:xfrm>
            <a:off x="7021542" y="1007151"/>
            <a:ext cx="4316293" cy="4376164"/>
          </a:xfrm>
        </p:spPr>
      </p:pic>
      <p:pic>
        <p:nvPicPr>
          <p:cNvPr id="2" name="Picture 1">
            <a:extLst>
              <a:ext uri="{FF2B5EF4-FFF2-40B4-BE49-F238E27FC236}">
                <a16:creationId xmlns:a16="http://schemas.microsoft.com/office/drawing/2014/main" id="{18F62040-4D18-03F9-3CB1-01D4BC58F245}"/>
              </a:ext>
            </a:extLst>
          </p:cNvPr>
          <p:cNvPicPr>
            <a:picLocks noChangeAspect="1"/>
          </p:cNvPicPr>
          <p:nvPr/>
        </p:nvPicPr>
        <p:blipFill>
          <a:blip r:embed="rId4"/>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1622257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text, screenshot, font, colorfulness&#10;&#10;Description automatically generated">
            <a:extLst>
              <a:ext uri="{FF2B5EF4-FFF2-40B4-BE49-F238E27FC236}">
                <a16:creationId xmlns:a16="http://schemas.microsoft.com/office/drawing/2014/main" id="{79B34838-E11B-0446-4729-9181FDFDEC09}"/>
              </a:ext>
            </a:extLst>
          </p:cNvPr>
          <p:cNvPicPr>
            <a:picLocks noGrp="1" noChangeAspect="1"/>
          </p:cNvPicPr>
          <p:nvPr>
            <p:ph type="pic" sz="quarter" idx="13"/>
          </p:nvPr>
        </p:nvPicPr>
        <p:blipFill>
          <a:blip r:embed="rId3"/>
          <a:srcRect l="10470" r="10470"/>
          <a:stretch/>
        </p:blipFill>
        <p:spPr/>
      </p:pic>
      <p:sp>
        <p:nvSpPr>
          <p:cNvPr id="2" name="Title 1">
            <a:extLst>
              <a:ext uri="{FF2B5EF4-FFF2-40B4-BE49-F238E27FC236}">
                <a16:creationId xmlns:a16="http://schemas.microsoft.com/office/drawing/2014/main" id="{F0CFD17C-07C2-B7D1-1A22-E5BEE0B3B511}"/>
              </a:ext>
            </a:extLst>
          </p:cNvPr>
          <p:cNvSpPr>
            <a:spLocks noGrp="1"/>
          </p:cNvSpPr>
          <p:nvPr>
            <p:ph type="title"/>
          </p:nvPr>
        </p:nvSpPr>
        <p:spPr>
          <a:xfrm>
            <a:off x="839788" y="1828800"/>
            <a:ext cx="3932237" cy="1600200"/>
          </a:xfrm>
        </p:spPr>
        <p:txBody>
          <a:bodyPr>
            <a:noAutofit/>
          </a:bodyPr>
          <a:lstStyle/>
          <a:p>
            <a:r>
              <a:rPr lang="en-US" sz="3600" dirty="0">
                <a:latin typeface="Arial" panose="020B0604020202020204" pitchFamily="34" charset="0"/>
                <a:cs typeface="Arial" panose="020B0604020202020204" pitchFamily="34" charset="0"/>
              </a:rPr>
              <a:t>What does this chart tell you?</a:t>
            </a:r>
          </a:p>
        </p:txBody>
      </p:sp>
    </p:spTree>
    <p:extLst>
      <p:ext uri="{BB962C8B-B14F-4D97-AF65-F5344CB8AC3E}">
        <p14:creationId xmlns:p14="http://schemas.microsoft.com/office/powerpoint/2010/main" val="107137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05AD-16DE-DD7E-5341-B2C2A5F03B16}"/>
              </a:ext>
            </a:extLst>
          </p:cNvPr>
          <p:cNvSpPr>
            <a:spLocks noGrp="1"/>
          </p:cNvSpPr>
          <p:nvPr>
            <p:ph type="title"/>
          </p:nvPr>
        </p:nvSpPr>
        <p:spPr>
          <a:xfrm>
            <a:off x="911225" y="2496368"/>
            <a:ext cx="5627047" cy="1325563"/>
          </a:xfrm>
        </p:spPr>
        <p:txBody>
          <a:bodyPr>
            <a:normAutofit/>
          </a:bodyPr>
          <a:lstStyle/>
          <a:p>
            <a:r>
              <a:rPr lang="en-US" sz="3600" dirty="0">
                <a:latin typeface="Arial" panose="020B0604020202020204" pitchFamily="34" charset="0"/>
                <a:cs typeface="Arial" panose="020B0604020202020204" pitchFamily="34" charset="0"/>
              </a:rPr>
              <a:t>Gathering Particulates</a:t>
            </a:r>
          </a:p>
        </p:txBody>
      </p:sp>
      <p:pic>
        <p:nvPicPr>
          <p:cNvPr id="5" name="Picture Placeholder 4" descr="A picture containing car, outdoor, land vehicle, auto part&#10;&#10;Description automatically generated">
            <a:extLst>
              <a:ext uri="{FF2B5EF4-FFF2-40B4-BE49-F238E27FC236}">
                <a16:creationId xmlns:a16="http://schemas.microsoft.com/office/drawing/2014/main" id="{C281D117-97F0-39DD-017C-F1294B548BE7}"/>
              </a:ext>
            </a:extLst>
          </p:cNvPr>
          <p:cNvPicPr>
            <a:picLocks noGrp="1" noChangeAspect="1"/>
          </p:cNvPicPr>
          <p:nvPr>
            <p:ph type="pic" sz="quarter" idx="13"/>
          </p:nvPr>
        </p:nvPicPr>
        <p:blipFill>
          <a:blip r:embed="rId3"/>
          <a:srcRect l="17078" r="17078"/>
          <a:stretch>
            <a:fillRect/>
          </a:stretch>
        </p:blipFill>
        <p:spPr/>
      </p:pic>
      <p:pic>
        <p:nvPicPr>
          <p:cNvPr id="3" name="Picture 2">
            <a:extLst>
              <a:ext uri="{FF2B5EF4-FFF2-40B4-BE49-F238E27FC236}">
                <a16:creationId xmlns:a16="http://schemas.microsoft.com/office/drawing/2014/main" id="{14AE20B4-E95C-9189-80B9-F2ACDA5CCA8B}"/>
              </a:ext>
            </a:extLst>
          </p:cNvPr>
          <p:cNvPicPr>
            <a:picLocks noChangeAspect="1"/>
          </p:cNvPicPr>
          <p:nvPr/>
        </p:nvPicPr>
        <p:blipFill>
          <a:blip r:embed="rId4"/>
          <a:stretch>
            <a:fillRect/>
          </a:stretch>
        </p:blipFill>
        <p:spPr>
          <a:xfrm>
            <a:off x="6010955" y="3521513"/>
            <a:ext cx="4513895" cy="4513895"/>
          </a:xfrm>
          <a:prstGeom prst="rect">
            <a:avLst/>
          </a:prstGeom>
        </p:spPr>
      </p:pic>
    </p:spTree>
    <p:extLst>
      <p:ext uri="{BB962C8B-B14F-4D97-AF65-F5344CB8AC3E}">
        <p14:creationId xmlns:p14="http://schemas.microsoft.com/office/powerpoint/2010/main" val="615263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D17C-07C2-B7D1-1A22-E5BEE0B3B511}"/>
              </a:ext>
            </a:extLst>
          </p:cNvPr>
          <p:cNvSpPr>
            <a:spLocks noGrp="1"/>
          </p:cNvSpPr>
          <p:nvPr>
            <p:ph type="title"/>
          </p:nvPr>
        </p:nvSpPr>
        <p:spPr>
          <a:xfrm>
            <a:off x="928996" y="33453"/>
            <a:ext cx="5694827" cy="1600200"/>
          </a:xfrm>
        </p:spPr>
        <p:txBody>
          <a:bodyPr>
            <a:noAutofit/>
          </a:bodyPr>
          <a:lstStyle/>
          <a:p>
            <a:r>
              <a:rPr lang="en-US" dirty="0">
                <a:latin typeface="Arial" panose="020B0604020202020204" pitchFamily="34" charset="0"/>
                <a:cs typeface="Arial" panose="020B0604020202020204" pitchFamily="34" charset="0"/>
              </a:rPr>
              <a:t>Gathering Particulates</a:t>
            </a:r>
          </a:p>
        </p:txBody>
      </p:sp>
      <p:sp>
        <p:nvSpPr>
          <p:cNvPr id="3" name="Text Placeholder 2">
            <a:extLst>
              <a:ext uri="{FF2B5EF4-FFF2-40B4-BE49-F238E27FC236}">
                <a16:creationId xmlns:a16="http://schemas.microsoft.com/office/drawing/2014/main" id="{6F9DE7F3-EF8C-DC11-9784-36C5E43B7C05}"/>
              </a:ext>
            </a:extLst>
          </p:cNvPr>
          <p:cNvSpPr>
            <a:spLocks noGrp="1"/>
          </p:cNvSpPr>
          <p:nvPr>
            <p:ph type="body" sz="half" idx="2"/>
          </p:nvPr>
        </p:nvSpPr>
        <p:spPr>
          <a:xfrm>
            <a:off x="922376" y="2448246"/>
            <a:ext cx="5173624" cy="2261477"/>
          </a:xfrm>
        </p:spPr>
        <p:txBody>
          <a:bodyPr>
            <a:noAutofit/>
          </a:bodyPr>
          <a:lstStyle/>
          <a:p>
            <a:r>
              <a:rPr lang="en-US" sz="2000" dirty="0">
                <a:latin typeface="Arial" panose="020B0604020202020204" pitchFamily="34" charset="0"/>
                <a:cs typeface="Arial" panose="020B0604020202020204" pitchFamily="34" charset="0"/>
              </a:rPr>
              <a:t>With cotton wool swabs.</a:t>
            </a:r>
          </a:p>
          <a:p>
            <a:r>
              <a:rPr lang="en-US" sz="2000" dirty="0">
                <a:latin typeface="Arial" panose="020B0604020202020204" pitchFamily="34" charset="0"/>
                <a:cs typeface="Arial" panose="020B0604020202020204" pitchFamily="34" charset="0"/>
              </a:rPr>
              <a:t>By looking at the swabs…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What conclusions can be drawn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What are the advantages and limitations of this measurement technique?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What further evidence can be gathered?</a:t>
            </a:r>
          </a:p>
        </p:txBody>
      </p:sp>
      <p:pic>
        <p:nvPicPr>
          <p:cNvPr id="9" name="Picture Placeholder 8" descr="A close-up of cotton buds&#10;&#10;Description automatically generated with medium confidence">
            <a:extLst>
              <a:ext uri="{FF2B5EF4-FFF2-40B4-BE49-F238E27FC236}">
                <a16:creationId xmlns:a16="http://schemas.microsoft.com/office/drawing/2014/main" id="{2907F73F-A6EC-4022-9DEC-C4F4D968AB24}"/>
              </a:ext>
            </a:extLst>
          </p:cNvPr>
          <p:cNvPicPr>
            <a:picLocks noGrp="1" noChangeAspect="1"/>
          </p:cNvPicPr>
          <p:nvPr>
            <p:ph type="pic" sz="quarter" idx="13"/>
          </p:nvPr>
        </p:nvPicPr>
        <p:blipFill>
          <a:blip r:embed="rId3"/>
          <a:srcRect l="17270" r="17270"/>
          <a:stretch>
            <a:fillRect/>
          </a:stretch>
        </p:blipFill>
        <p:spPr/>
      </p:pic>
      <p:pic>
        <p:nvPicPr>
          <p:cNvPr id="8" name="Picture 7">
            <a:extLst>
              <a:ext uri="{FF2B5EF4-FFF2-40B4-BE49-F238E27FC236}">
                <a16:creationId xmlns:a16="http://schemas.microsoft.com/office/drawing/2014/main" id="{631F6DEC-D01D-4F3C-505D-FC78219CF4B2}"/>
              </a:ext>
            </a:extLst>
          </p:cNvPr>
          <p:cNvPicPr>
            <a:picLocks noChangeAspect="1"/>
          </p:cNvPicPr>
          <p:nvPr/>
        </p:nvPicPr>
        <p:blipFill>
          <a:blip r:embed="rId4"/>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4197971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circle, grey, symbol&#10;&#10;Description automatically generated">
            <a:extLst>
              <a:ext uri="{FF2B5EF4-FFF2-40B4-BE49-F238E27FC236}">
                <a16:creationId xmlns:a16="http://schemas.microsoft.com/office/drawing/2014/main" id="{909C6365-4B33-7E0C-9ECE-7EE4D9450E9A}"/>
              </a:ext>
            </a:extLst>
          </p:cNvPr>
          <p:cNvPicPr>
            <a:picLocks noGrp="1" noChangeAspect="1"/>
          </p:cNvPicPr>
          <p:nvPr>
            <p:ph type="pic" sz="quarter" idx="13"/>
          </p:nvPr>
        </p:nvPicPr>
        <p:blipFill>
          <a:blip r:embed="rId3"/>
          <a:srcRect t="36" b="36"/>
          <a:stretch/>
        </p:blipFill>
        <p:spPr/>
      </p:pic>
      <p:sp>
        <p:nvSpPr>
          <p:cNvPr id="2" name="Title 1">
            <a:extLst>
              <a:ext uri="{FF2B5EF4-FFF2-40B4-BE49-F238E27FC236}">
                <a16:creationId xmlns:a16="http://schemas.microsoft.com/office/drawing/2014/main" id="{F0CFD17C-07C2-B7D1-1A22-E5BEE0B3B511}"/>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Gathering Particulates</a:t>
            </a:r>
          </a:p>
        </p:txBody>
      </p:sp>
      <p:sp>
        <p:nvSpPr>
          <p:cNvPr id="3" name="Text Placeholder 2">
            <a:extLst>
              <a:ext uri="{FF2B5EF4-FFF2-40B4-BE49-F238E27FC236}">
                <a16:creationId xmlns:a16="http://schemas.microsoft.com/office/drawing/2014/main" id="{6F9DE7F3-EF8C-DC11-9784-36C5E43B7C05}"/>
              </a:ext>
            </a:extLst>
          </p:cNvPr>
          <p:cNvSpPr>
            <a:spLocks noGrp="1"/>
          </p:cNvSpPr>
          <p:nvPr>
            <p:ph type="body" sz="half" idx="2"/>
          </p:nvPr>
        </p:nvSpPr>
        <p:spPr/>
        <p:txBody>
          <a:bodyPr>
            <a:noAutofit/>
          </a:bodyPr>
          <a:lstStyle/>
          <a:p>
            <a:r>
              <a:rPr lang="en-US" sz="2000" dirty="0">
                <a:latin typeface="Arial" panose="020B0604020202020204" pitchFamily="34" charset="0"/>
                <a:cs typeface="Arial" panose="020B0604020202020204" pitchFamily="34" charset="0"/>
              </a:rPr>
              <a:t>With adhesive pads.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Do you think this technique would produce useful data?</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Compare this technique with the cotton swabs method.</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Why might researchers want to use both techniques?</a:t>
            </a:r>
          </a:p>
        </p:txBody>
      </p:sp>
    </p:spTree>
    <p:extLst>
      <p:ext uri="{BB962C8B-B14F-4D97-AF65-F5344CB8AC3E}">
        <p14:creationId xmlns:p14="http://schemas.microsoft.com/office/powerpoint/2010/main" val="84748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D17C-07C2-B7D1-1A22-E5BEE0B3B511}"/>
              </a:ext>
            </a:extLst>
          </p:cNvPr>
          <p:cNvSpPr>
            <a:spLocks noGrp="1"/>
          </p:cNvSpPr>
          <p:nvPr>
            <p:ph type="title"/>
          </p:nvPr>
        </p:nvSpPr>
        <p:spPr>
          <a:xfrm>
            <a:off x="845884" y="2103437"/>
            <a:ext cx="6781550" cy="1325563"/>
          </a:xfrm>
        </p:spPr>
        <p:txBody>
          <a:bodyPr>
            <a:noAutofit/>
          </a:bodyPr>
          <a:lstStyle/>
          <a:p>
            <a:r>
              <a:rPr lang="en-US" dirty="0">
                <a:latin typeface="Arial" panose="020B0604020202020204" pitchFamily="34" charset="0"/>
                <a:cs typeface="Arial" panose="020B0604020202020204" pitchFamily="34" charset="0"/>
              </a:rPr>
              <a:t>What three things have you learnt this lesson?</a:t>
            </a:r>
          </a:p>
        </p:txBody>
      </p:sp>
    </p:spTree>
    <p:extLst>
      <p:ext uri="{BB962C8B-B14F-4D97-AF65-F5344CB8AC3E}">
        <p14:creationId xmlns:p14="http://schemas.microsoft.com/office/powerpoint/2010/main" val="3718368081"/>
      </p:ext>
    </p:extLst>
  </p:cSld>
  <p:clrMapOvr>
    <a:masterClrMapping/>
  </p:clrMapOvr>
</p:sld>
</file>

<file path=ppt/theme/theme1.xml><?xml version="1.0" encoding="utf-8"?>
<a:theme xmlns:a="http://schemas.openxmlformats.org/drawingml/2006/main" name="Office Theme">
  <a:themeElements>
    <a:clrScheme name="Air Quality Wigan">
      <a:dk1>
        <a:srgbClr val="1A8EBC"/>
      </a:dk1>
      <a:lt1>
        <a:srgbClr val="AFD6E5"/>
      </a:lt1>
      <a:dk2>
        <a:srgbClr val="237950"/>
      </a:dk2>
      <a:lt2>
        <a:srgbClr val="D9E7C0"/>
      </a:lt2>
      <a:accent1>
        <a:srgbClr val="1B8FBC"/>
      </a:accent1>
      <a:accent2>
        <a:srgbClr val="95C13C"/>
      </a:accent2>
      <a:accent3>
        <a:srgbClr val="B0D7E6"/>
      </a:accent3>
      <a:accent4>
        <a:srgbClr val="4DB385"/>
      </a:accent4>
      <a:accent5>
        <a:srgbClr val="237850"/>
      </a:accent5>
      <a:accent6>
        <a:srgbClr val="C8C7C7"/>
      </a:accent6>
      <a:hlink>
        <a:srgbClr val="057CFF"/>
      </a:hlink>
      <a:folHlink>
        <a:srgbClr val="DA08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337F7B4A1FC14BA146CE6583114B4E" ma:contentTypeVersion="10" ma:contentTypeDescription="Create a new document." ma:contentTypeScope="" ma:versionID="5c8707f5a9ebd21456fff5ec72b70aab">
  <xsd:schema xmlns:xsd="http://www.w3.org/2001/XMLSchema" xmlns:xs="http://www.w3.org/2001/XMLSchema" xmlns:p="http://schemas.microsoft.com/office/2006/metadata/properties" xmlns:ns2="e713e412-7115-491a-9041-d822ab1e3873" xmlns:ns3="ef7d27c7-ec0d-4b58-b849-b8e54d004887" targetNamespace="http://schemas.microsoft.com/office/2006/metadata/properties" ma:root="true" ma:fieldsID="b586af2db3e1da2abbb98d7b63f589d0" ns2:_="" ns3:_="">
    <xsd:import namespace="e713e412-7115-491a-9041-d822ab1e3873"/>
    <xsd:import namespace="ef7d27c7-ec0d-4b58-b849-b8e54d00488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3e412-7115-491a-9041-d822ab1e3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ee0daa3-6a9c-4a70-9d0e-127cb105bfd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7d27c7-ec0d-4b58-b849-b8e54d00488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ad16ab2-b637-4beb-b953-4680010b98ed}" ma:internalName="TaxCatchAll" ma:showField="CatchAllData" ma:web="ef7d27c7-ec0d-4b58-b849-b8e54d0048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3B890B-DEF1-45A8-B514-B452B000C099}">
  <ds:schemaRefs>
    <ds:schemaRef ds:uri="http://schemas.microsoft.com/sharepoint/v3/contenttype/forms"/>
  </ds:schemaRefs>
</ds:datastoreItem>
</file>

<file path=customXml/itemProps2.xml><?xml version="1.0" encoding="utf-8"?>
<ds:datastoreItem xmlns:ds="http://schemas.openxmlformats.org/officeDocument/2006/customXml" ds:itemID="{162AFFE8-2E66-47AC-9024-4D55E3A09A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13e412-7115-491a-9041-d822ab1e3873"/>
    <ds:schemaRef ds:uri="ef7d27c7-ec0d-4b58-b849-b8e54d004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623</TotalTime>
  <Words>729</Words>
  <Application>Microsoft Macintosh PowerPoint</Application>
  <PresentationFormat>Widescreen</PresentationFormat>
  <Paragraphs>112</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AvantGarde CE</vt:lpstr>
      <vt:lpstr>AVANTGARDE-MEDIUM</vt:lpstr>
      <vt:lpstr>Calibri</vt:lpstr>
      <vt:lpstr>Courier New</vt:lpstr>
      <vt:lpstr>Helvetica</vt:lpstr>
      <vt:lpstr>ITC Avant Garde Gothic</vt:lpstr>
      <vt:lpstr>Office Theme</vt:lpstr>
      <vt:lpstr>Gathering and Measuring Particulates?</vt:lpstr>
      <vt:lpstr>Sort the below units in terms of decreasing size:</vt:lpstr>
      <vt:lpstr>Correct answer</vt:lpstr>
      <vt:lpstr>What does this chart tell you?</vt:lpstr>
      <vt:lpstr>Gathering Particulates</vt:lpstr>
      <vt:lpstr>Gathering Particulates</vt:lpstr>
      <vt:lpstr>Gathering Particulates</vt:lpstr>
      <vt:lpstr>What three things have you learnt this lesson?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Climate Change? </dc:title>
  <dc:creator>Julia Teagle</dc:creator>
  <cp:lastModifiedBy>Lydia Fletcher</cp:lastModifiedBy>
  <cp:revision>80</cp:revision>
  <dcterms:created xsi:type="dcterms:W3CDTF">2023-05-25T12:36:06Z</dcterms:created>
  <dcterms:modified xsi:type="dcterms:W3CDTF">2023-08-11T08:22:24Z</dcterms:modified>
</cp:coreProperties>
</file>